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2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notesSlides/notesSlide5.xml" ContentType="application/vnd.openxmlformats-officedocument.presentationml.notesSlide+xml"/>
  <Override PartName="/ppt/ink/ink44.xml" ContentType="application/inkml+xml"/>
  <Override PartName="/ppt/notesSlides/notesSlide6.xml" ContentType="application/vnd.openxmlformats-officedocument.presentationml.notesSlide+xml"/>
  <Override PartName="/ppt/ink/ink45.xml" ContentType="application/inkml+xml"/>
  <Override PartName="/ppt/ink/ink46.xml" ContentType="application/inkml+xml"/>
  <Override PartName="/ppt/ink/ink47.xml" ContentType="application/inkml+xml"/>
  <Override PartName="/ppt/notesSlides/notesSlide7.xml" ContentType="application/vnd.openxmlformats-officedocument.presentationml.notesSlide+xml"/>
  <Override PartName="/ppt/ink/ink48.xml" ContentType="application/inkml+xml"/>
  <Override PartName="/ppt/ink/ink49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50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4"/>
  </p:notesMasterIdLst>
  <p:sldIdLst>
    <p:sldId id="256" r:id="rId2"/>
    <p:sldId id="622" r:id="rId3"/>
    <p:sldId id="623" r:id="rId4"/>
    <p:sldId id="280" r:id="rId5"/>
    <p:sldId id="281" r:id="rId6"/>
    <p:sldId id="284" r:id="rId7"/>
    <p:sldId id="285" r:id="rId8"/>
    <p:sldId id="286" r:id="rId9"/>
    <p:sldId id="287" r:id="rId10"/>
    <p:sldId id="288" r:id="rId11"/>
    <p:sldId id="289" r:id="rId12"/>
    <p:sldId id="291" r:id="rId13"/>
    <p:sldId id="292" r:id="rId14"/>
    <p:sldId id="504" r:id="rId15"/>
    <p:sldId id="294" r:id="rId16"/>
    <p:sldId id="505" r:id="rId17"/>
    <p:sldId id="296" r:id="rId18"/>
    <p:sldId id="297" r:id="rId19"/>
    <p:sldId id="298" r:id="rId20"/>
    <p:sldId id="299" r:id="rId21"/>
    <p:sldId id="300" r:id="rId22"/>
    <p:sldId id="301" r:id="rId23"/>
    <p:sldId id="304" r:id="rId24"/>
    <p:sldId id="309" r:id="rId25"/>
    <p:sldId id="310" r:id="rId26"/>
    <p:sldId id="311" r:id="rId27"/>
    <p:sldId id="312" r:id="rId28"/>
    <p:sldId id="302" r:id="rId29"/>
    <p:sldId id="303" r:id="rId30"/>
    <p:sldId id="305" r:id="rId31"/>
    <p:sldId id="306" r:id="rId32"/>
    <p:sldId id="307" r:id="rId33"/>
    <p:sldId id="308" r:id="rId34"/>
    <p:sldId id="313" r:id="rId35"/>
    <p:sldId id="314" r:id="rId36"/>
    <p:sldId id="315" r:id="rId37"/>
    <p:sldId id="316" r:id="rId38"/>
    <p:sldId id="317" r:id="rId39"/>
    <p:sldId id="318" r:id="rId40"/>
    <p:sldId id="575" r:id="rId41"/>
    <p:sldId id="321" r:id="rId42"/>
    <p:sldId id="322" r:id="rId43"/>
    <p:sldId id="323" r:id="rId44"/>
    <p:sldId id="320" r:id="rId45"/>
    <p:sldId id="319" r:id="rId46"/>
    <p:sldId id="325" r:id="rId47"/>
    <p:sldId id="581" r:id="rId48"/>
    <p:sldId id="582" r:id="rId49"/>
    <p:sldId id="328" r:id="rId50"/>
    <p:sldId id="329" r:id="rId51"/>
    <p:sldId id="330" r:id="rId52"/>
    <p:sldId id="331" r:id="rId53"/>
    <p:sldId id="332" r:id="rId54"/>
    <p:sldId id="333" r:id="rId55"/>
    <p:sldId id="334" r:id="rId56"/>
    <p:sldId id="335" r:id="rId57"/>
    <p:sldId id="583" r:id="rId58"/>
    <p:sldId id="337" r:id="rId59"/>
    <p:sldId id="338" r:id="rId60"/>
    <p:sldId id="584" r:id="rId61"/>
    <p:sldId id="585" r:id="rId62"/>
    <p:sldId id="586" r:id="rId63"/>
    <p:sldId id="587" r:id="rId64"/>
    <p:sldId id="588" r:id="rId65"/>
    <p:sldId id="344" r:id="rId66"/>
    <p:sldId id="345" r:id="rId67"/>
    <p:sldId id="346" r:id="rId68"/>
    <p:sldId id="589" r:id="rId69"/>
    <p:sldId id="590" r:id="rId70"/>
    <p:sldId id="591" r:id="rId71"/>
    <p:sldId id="592" r:id="rId72"/>
    <p:sldId id="593" r:id="rId73"/>
    <p:sldId id="594" r:id="rId74"/>
    <p:sldId id="626" r:id="rId75"/>
    <p:sldId id="633" r:id="rId76"/>
    <p:sldId id="634" r:id="rId77"/>
    <p:sldId id="774" r:id="rId78"/>
    <p:sldId id="627" r:id="rId79"/>
    <p:sldId id="628" r:id="rId80"/>
    <p:sldId id="629" r:id="rId81"/>
    <p:sldId id="595" r:id="rId82"/>
    <p:sldId id="403" r:id="rId83"/>
    <p:sldId id="404" r:id="rId84"/>
    <p:sldId id="597" r:id="rId85"/>
    <p:sldId id="598" r:id="rId86"/>
    <p:sldId id="407" r:id="rId87"/>
    <p:sldId id="599" r:id="rId88"/>
    <p:sldId id="600" r:id="rId89"/>
    <p:sldId id="410" r:id="rId90"/>
    <p:sldId id="411" r:id="rId91"/>
    <p:sldId id="601" r:id="rId92"/>
    <p:sldId id="602" r:id="rId93"/>
    <p:sldId id="603" r:id="rId94"/>
    <p:sldId id="604" r:id="rId95"/>
    <p:sldId id="605" r:id="rId96"/>
    <p:sldId id="606" r:id="rId97"/>
    <p:sldId id="607" r:id="rId98"/>
    <p:sldId id="608" r:id="rId99"/>
    <p:sldId id="609" r:id="rId100"/>
    <p:sldId id="610" r:id="rId101"/>
    <p:sldId id="611" r:id="rId102"/>
    <p:sldId id="612" r:id="rId103"/>
    <p:sldId id="613" r:id="rId104"/>
    <p:sldId id="614" r:id="rId105"/>
    <p:sldId id="615" r:id="rId106"/>
    <p:sldId id="616" r:id="rId107"/>
    <p:sldId id="617" r:id="rId108"/>
    <p:sldId id="358" r:id="rId109"/>
    <p:sldId id="618" r:id="rId110"/>
    <p:sldId id="619" r:id="rId111"/>
    <p:sldId id="620" r:id="rId112"/>
    <p:sldId id="621" r:id="rId113"/>
    <p:sldId id="367" r:id="rId114"/>
    <p:sldId id="368" r:id="rId115"/>
    <p:sldId id="369" r:id="rId116"/>
    <p:sldId id="439" r:id="rId117"/>
    <p:sldId id="370" r:id="rId118"/>
    <p:sldId id="372" r:id="rId119"/>
    <p:sldId id="373" r:id="rId120"/>
    <p:sldId id="374" r:id="rId121"/>
    <p:sldId id="375" r:id="rId122"/>
    <p:sldId id="425" r:id="rId123"/>
    <p:sldId id="376" r:id="rId124"/>
    <p:sldId id="377" r:id="rId125"/>
    <p:sldId id="378" r:id="rId126"/>
    <p:sldId id="380" r:id="rId127"/>
    <p:sldId id="381" r:id="rId128"/>
    <p:sldId id="382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7" r:id="rId142"/>
    <p:sldId id="398" r:id="rId143"/>
    <p:sldId id="399" r:id="rId144"/>
    <p:sldId id="400" r:id="rId145"/>
    <p:sldId id="401" r:id="rId146"/>
    <p:sldId id="630" r:id="rId147"/>
    <p:sldId id="717" r:id="rId148"/>
    <p:sldId id="719" r:id="rId149"/>
    <p:sldId id="720" r:id="rId150"/>
    <p:sldId id="721" r:id="rId151"/>
    <p:sldId id="722" r:id="rId152"/>
    <p:sldId id="723" r:id="rId153"/>
    <p:sldId id="724" r:id="rId154"/>
    <p:sldId id="725" r:id="rId155"/>
    <p:sldId id="726" r:id="rId156"/>
    <p:sldId id="728" r:id="rId157"/>
    <p:sldId id="727" r:id="rId158"/>
    <p:sldId id="729" r:id="rId159"/>
    <p:sldId id="450" r:id="rId160"/>
    <p:sldId id="731" r:id="rId161"/>
    <p:sldId id="730" r:id="rId162"/>
    <p:sldId id="515" r:id="rId163"/>
    <p:sldId id="746" r:id="rId164"/>
    <p:sldId id="747" r:id="rId165"/>
    <p:sldId id="516" r:id="rId166"/>
    <p:sldId id="517" r:id="rId167"/>
    <p:sldId id="766" r:id="rId168"/>
    <p:sldId id="772" r:id="rId169"/>
    <p:sldId id="773" r:id="rId170"/>
    <p:sldId id="768" r:id="rId171"/>
    <p:sldId id="769" r:id="rId172"/>
    <p:sldId id="770" r:id="rId173"/>
    <p:sldId id="752" r:id="rId174"/>
    <p:sldId id="753" r:id="rId175"/>
    <p:sldId id="754" r:id="rId176"/>
    <p:sldId id="755" r:id="rId177"/>
    <p:sldId id="758" r:id="rId178"/>
    <p:sldId id="759" r:id="rId179"/>
    <p:sldId id="761" r:id="rId180"/>
    <p:sldId id="762" r:id="rId181"/>
    <p:sldId id="763" r:id="rId182"/>
    <p:sldId id="764" r:id="rId18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5"/>
      <p:bold r:id="rId186"/>
      <p:italic r:id="rId187"/>
      <p:boldItalic r:id="rId188"/>
    </p:embeddedFont>
    <p:embeddedFont>
      <p:font typeface="Cambria Math" panose="02040503050406030204" pitchFamily="18" charset="0"/>
      <p:regular r:id="rId189"/>
    </p:embeddedFont>
    <p:embeddedFont>
      <p:font typeface="Consolas" panose="020B0609020204030204" pitchFamily="49" charset="0"/>
      <p:regular r:id="rId190"/>
      <p:bold r:id="rId191"/>
      <p:italic r:id="rId192"/>
      <p:boldItalic r:id="rId193"/>
    </p:embeddedFont>
    <p:embeddedFont>
      <p:font typeface="Dosis" pitchFamily="2" charset="0"/>
      <p:regular r:id="rId194"/>
      <p:bold r:id="rId195"/>
    </p:embeddedFont>
    <p:embeddedFont>
      <p:font typeface="Petrona" panose="020B0604020202020204" charset="0"/>
      <p:regular r:id="rId19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2405FE-7F0A-42FD-B931-DEB32718E30E}" v="16" dt="2021-09-09T23:12:56.2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87" autoAdjust="0"/>
    <p:restoredTop sz="86957" autoAdjust="0"/>
  </p:normalViewPr>
  <p:slideViewPr>
    <p:cSldViewPr snapToGrid="0">
      <p:cViewPr varScale="1">
        <p:scale>
          <a:sx n="121" d="100"/>
          <a:sy n="121" d="100"/>
        </p:scale>
        <p:origin x="399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font" Target="fonts/font7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font" Target="fonts/font8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font" Target="fonts/font9.fntdata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font" Target="fonts/font10.fntdata"/><Relationship Id="rId199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notesMaster" Target="notesMasters/notesMaster1.xml"/><Relationship Id="rId189" Type="http://schemas.openxmlformats.org/officeDocument/2006/relationships/font" Target="fonts/font5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font" Target="fonts/font11.fntdata"/><Relationship Id="rId190" Type="http://schemas.openxmlformats.org/officeDocument/2006/relationships/font" Target="fonts/font6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font" Target="fonts/font12.fntdata"/><Relationship Id="rId200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font" Target="fonts/font2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presProps" Target="presProps.xml"/><Relationship Id="rId201" Type="http://schemas.microsoft.com/office/2016/11/relationships/changesInfo" Target="changesInfos/changesInfo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viewProps" Target="viewProps.xml"/><Relationship Id="rId202" Type="http://schemas.microsoft.com/office/2015/10/relationships/revisionInfo" Target="revisionInfo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font" Target="fonts/font4.fntdata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Quigley" userId="b7ec41d0611c9278" providerId="LiveId" clId="{F12405FE-7F0A-42FD-B931-DEB32718E30E}"/>
    <pc:docChg chg="custSel addSld delSld modSld">
      <pc:chgData name="David Quigley" userId="b7ec41d0611c9278" providerId="LiveId" clId="{F12405FE-7F0A-42FD-B931-DEB32718E30E}" dt="2021-09-09T23:12:56.292" v="1234"/>
      <pc:docMkLst>
        <pc:docMk/>
      </pc:docMkLst>
      <pc:sldChg chg="addSp delSp modSp mod">
        <pc:chgData name="David Quigley" userId="b7ec41d0611c9278" providerId="LiveId" clId="{F12405FE-7F0A-42FD-B931-DEB32718E30E}" dt="2021-09-07T23:13:32.799" v="669"/>
        <pc:sldMkLst>
          <pc:docMk/>
          <pc:sldMk cId="0" sldId="256"/>
        </pc:sldMkLst>
        <pc:spChg chg="mod">
          <ac:chgData name="David Quigley" userId="b7ec41d0611c9278" providerId="LiveId" clId="{F12405FE-7F0A-42FD-B931-DEB32718E30E}" dt="2021-09-07T21:45:53.003" v="668" actId="20577"/>
          <ac:spMkLst>
            <pc:docMk/>
            <pc:sldMk cId="0" sldId="256"/>
            <ac:spMk id="54" creationId="{00000000-0000-0000-0000-000000000000}"/>
          </ac:spMkLst>
        </pc:spChg>
        <pc:inkChg chg="del">
          <ac:chgData name="David Quigley" userId="b7ec41d0611c9278" providerId="LiveId" clId="{F12405FE-7F0A-42FD-B931-DEB32718E30E}" dt="2021-09-07T21:45:15.898" v="592" actId="478"/>
          <ac:inkMkLst>
            <pc:docMk/>
            <pc:sldMk cId="0" sldId="256"/>
            <ac:inkMk id="2" creationId="{ACB650F8-F2D0-44EC-A872-BAB0C7C82894}"/>
          </ac:inkMkLst>
        </pc:inkChg>
        <pc:inkChg chg="add">
          <ac:chgData name="David Quigley" userId="b7ec41d0611c9278" providerId="LiveId" clId="{F12405FE-7F0A-42FD-B931-DEB32718E30E}" dt="2021-09-07T23:13:32.799" v="669"/>
          <ac:inkMkLst>
            <pc:docMk/>
            <pc:sldMk cId="0" sldId="256"/>
            <ac:inkMk id="3" creationId="{5CC08BC9-3CD7-44DC-81B5-07801BAC5EA1}"/>
          </ac:inkMkLst>
        </pc:inkChg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1641532107" sldId="258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1150782021" sldId="259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3366572716" sldId="260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424366793" sldId="261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3371850845" sldId="262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727061748" sldId="263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1188694810" sldId="264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187402102" sldId="265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3507403426" sldId="266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3248057369" sldId="267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2873289779" sldId="268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862218120" sldId="269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4278000579" sldId="270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3510286957" sldId="271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3313616632" sldId="272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944233674" sldId="273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3395562651" sldId="274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617718836" sldId="275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3382741240" sldId="276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1985207696" sldId="277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1410520458" sldId="278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2427639456" sldId="279"/>
        </pc:sldMkLst>
      </pc:sldChg>
      <pc:sldChg chg="addSp">
        <pc:chgData name="David Quigley" userId="b7ec41d0611c9278" providerId="LiveId" clId="{F12405FE-7F0A-42FD-B931-DEB32718E30E}" dt="2021-09-07T23:13:32.799" v="669"/>
        <pc:sldMkLst>
          <pc:docMk/>
          <pc:sldMk cId="79648224" sldId="280"/>
        </pc:sldMkLst>
        <pc:inkChg chg="add">
          <ac:chgData name="David Quigley" userId="b7ec41d0611c9278" providerId="LiveId" clId="{F12405FE-7F0A-42FD-B931-DEB32718E30E}" dt="2021-09-07T23:13:32.799" v="669"/>
          <ac:inkMkLst>
            <pc:docMk/>
            <pc:sldMk cId="79648224" sldId="280"/>
            <ac:inkMk id="6" creationId="{74D35252-6E55-483B-90AC-3C18226C4FB3}"/>
          </ac:inkMkLst>
        </pc:inkChg>
      </pc:sldChg>
      <pc:sldChg chg="addSp">
        <pc:chgData name="David Quigley" userId="b7ec41d0611c9278" providerId="LiveId" clId="{F12405FE-7F0A-42FD-B931-DEB32718E30E}" dt="2021-09-07T23:13:32.799" v="669"/>
        <pc:sldMkLst>
          <pc:docMk/>
          <pc:sldMk cId="1507439852" sldId="281"/>
        </pc:sldMkLst>
        <pc:inkChg chg="add">
          <ac:chgData name="David Quigley" userId="b7ec41d0611c9278" providerId="LiveId" clId="{F12405FE-7F0A-42FD-B931-DEB32718E30E}" dt="2021-09-07T23:13:32.799" v="669"/>
          <ac:inkMkLst>
            <pc:docMk/>
            <pc:sldMk cId="1507439852" sldId="281"/>
            <ac:inkMk id="5" creationId="{CCE53BBF-6138-40CA-9903-D25D08A35796}"/>
          </ac:inkMkLst>
        </pc:inkChg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2483745136" sldId="282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1117353996" sldId="283"/>
        </pc:sldMkLst>
      </pc:sldChg>
      <pc:sldChg chg="addSp">
        <pc:chgData name="David Quigley" userId="b7ec41d0611c9278" providerId="LiveId" clId="{F12405FE-7F0A-42FD-B931-DEB32718E30E}" dt="2021-09-07T23:13:32.799" v="669"/>
        <pc:sldMkLst>
          <pc:docMk/>
          <pc:sldMk cId="2808234434" sldId="286"/>
        </pc:sldMkLst>
        <pc:inkChg chg="add">
          <ac:chgData name="David Quigley" userId="b7ec41d0611c9278" providerId="LiveId" clId="{F12405FE-7F0A-42FD-B931-DEB32718E30E}" dt="2021-09-07T23:13:32.799" v="669"/>
          <ac:inkMkLst>
            <pc:docMk/>
            <pc:sldMk cId="2808234434" sldId="286"/>
            <ac:inkMk id="5" creationId="{DFA541A8-32F9-4843-A181-2B02B065DFC4}"/>
          </ac:inkMkLst>
        </pc:inkChg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2382986934" sldId="293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3313073644" sldId="295"/>
        </pc:sldMkLst>
      </pc:sldChg>
      <pc:sldChg chg="addSp">
        <pc:chgData name="David Quigley" userId="b7ec41d0611c9278" providerId="LiveId" clId="{F12405FE-7F0A-42FD-B931-DEB32718E30E}" dt="2021-09-07T23:13:32.799" v="669"/>
        <pc:sldMkLst>
          <pc:docMk/>
          <pc:sldMk cId="699243920" sldId="296"/>
        </pc:sldMkLst>
        <pc:inkChg chg="add">
          <ac:chgData name="David Quigley" userId="b7ec41d0611c9278" providerId="LiveId" clId="{F12405FE-7F0A-42FD-B931-DEB32718E30E}" dt="2021-09-07T23:13:32.799" v="669"/>
          <ac:inkMkLst>
            <pc:docMk/>
            <pc:sldMk cId="699243920" sldId="296"/>
            <ac:inkMk id="5" creationId="{D7A5D8DD-C6A2-44BA-A3B0-5094489EADB7}"/>
          </ac:inkMkLst>
        </pc:inkChg>
      </pc:sldChg>
      <pc:sldChg chg="addSp">
        <pc:chgData name="David Quigley" userId="b7ec41d0611c9278" providerId="LiveId" clId="{F12405FE-7F0A-42FD-B931-DEB32718E30E}" dt="2021-09-07T23:13:32.799" v="669"/>
        <pc:sldMkLst>
          <pc:docMk/>
          <pc:sldMk cId="2686933923" sldId="302"/>
        </pc:sldMkLst>
        <pc:inkChg chg="add">
          <ac:chgData name="David Quigley" userId="b7ec41d0611c9278" providerId="LiveId" clId="{F12405FE-7F0A-42FD-B931-DEB32718E30E}" dt="2021-09-07T23:13:32.799" v="669"/>
          <ac:inkMkLst>
            <pc:docMk/>
            <pc:sldMk cId="2686933923" sldId="302"/>
            <ac:inkMk id="5" creationId="{96DCEF40-FFD5-4680-B0D8-288780821152}"/>
          </ac:inkMkLst>
        </pc:inkChg>
      </pc:sldChg>
      <pc:sldChg chg="addSp">
        <pc:chgData name="David Quigley" userId="b7ec41d0611c9278" providerId="LiveId" clId="{F12405FE-7F0A-42FD-B931-DEB32718E30E}" dt="2021-09-07T23:13:32.799" v="669"/>
        <pc:sldMkLst>
          <pc:docMk/>
          <pc:sldMk cId="75392866" sldId="303"/>
        </pc:sldMkLst>
        <pc:inkChg chg="add">
          <ac:chgData name="David Quigley" userId="b7ec41d0611c9278" providerId="LiveId" clId="{F12405FE-7F0A-42FD-B931-DEB32718E30E}" dt="2021-09-07T23:13:32.799" v="669"/>
          <ac:inkMkLst>
            <pc:docMk/>
            <pc:sldMk cId="75392866" sldId="303"/>
            <ac:inkMk id="5" creationId="{070A8F06-E12D-402B-80C6-5EB05EEDF0E2}"/>
          </ac:inkMkLst>
        </pc:inkChg>
      </pc:sldChg>
      <pc:sldChg chg="modSp mod">
        <pc:chgData name="David Quigley" userId="b7ec41d0611c9278" providerId="LiveId" clId="{F12405FE-7F0A-42FD-B931-DEB32718E30E}" dt="2021-09-07T20:07:28.822" v="525" actId="20577"/>
        <pc:sldMkLst>
          <pc:docMk/>
          <pc:sldMk cId="863504257" sldId="312"/>
        </pc:sldMkLst>
        <pc:spChg chg="mod">
          <ac:chgData name="David Quigley" userId="b7ec41d0611c9278" providerId="LiveId" clId="{F12405FE-7F0A-42FD-B931-DEB32718E30E}" dt="2021-09-07T20:07:28.822" v="525" actId="20577"/>
          <ac:spMkLst>
            <pc:docMk/>
            <pc:sldMk cId="863504257" sldId="312"/>
            <ac:spMk id="3" creationId="{501C415D-7BB1-483F-B5B6-D01596D2FB56}"/>
          </ac:spMkLst>
        </pc:spChg>
      </pc:sldChg>
      <pc:sldChg chg="addSp">
        <pc:chgData name="David Quigley" userId="b7ec41d0611c9278" providerId="LiveId" clId="{F12405FE-7F0A-42FD-B931-DEB32718E30E}" dt="2021-09-07T23:13:32.799" v="669"/>
        <pc:sldMkLst>
          <pc:docMk/>
          <pc:sldMk cId="4169021739" sldId="313"/>
        </pc:sldMkLst>
        <pc:inkChg chg="add">
          <ac:chgData name="David Quigley" userId="b7ec41d0611c9278" providerId="LiveId" clId="{F12405FE-7F0A-42FD-B931-DEB32718E30E}" dt="2021-09-07T23:13:32.799" v="669"/>
          <ac:inkMkLst>
            <pc:docMk/>
            <pc:sldMk cId="4169021739" sldId="313"/>
            <ac:inkMk id="5" creationId="{9628345F-669C-4A45-B197-4FEF1252F9EA}"/>
          </ac:inkMkLst>
        </pc:inkChg>
      </pc:sldChg>
      <pc:sldChg chg="addSp">
        <pc:chgData name="David Quigley" userId="b7ec41d0611c9278" providerId="LiveId" clId="{F12405FE-7F0A-42FD-B931-DEB32718E30E}" dt="2021-09-07T23:13:32.799" v="669"/>
        <pc:sldMkLst>
          <pc:docMk/>
          <pc:sldMk cId="1736144289" sldId="316"/>
        </pc:sldMkLst>
        <pc:inkChg chg="add">
          <ac:chgData name="David Quigley" userId="b7ec41d0611c9278" providerId="LiveId" clId="{F12405FE-7F0A-42FD-B931-DEB32718E30E}" dt="2021-09-07T23:13:32.799" v="669"/>
          <ac:inkMkLst>
            <pc:docMk/>
            <pc:sldMk cId="1736144289" sldId="316"/>
            <ac:inkMk id="4" creationId="{2B2857A9-6896-4719-B787-7A10282775A6}"/>
          </ac:inkMkLst>
        </pc:inkChg>
      </pc:sldChg>
      <pc:sldChg chg="addSp">
        <pc:chgData name="David Quigley" userId="b7ec41d0611c9278" providerId="LiveId" clId="{F12405FE-7F0A-42FD-B931-DEB32718E30E}" dt="2021-09-07T23:13:32.799" v="669"/>
        <pc:sldMkLst>
          <pc:docMk/>
          <pc:sldMk cId="3155270622" sldId="317"/>
        </pc:sldMkLst>
        <pc:inkChg chg="add">
          <ac:chgData name="David Quigley" userId="b7ec41d0611c9278" providerId="LiveId" clId="{F12405FE-7F0A-42FD-B931-DEB32718E30E}" dt="2021-09-07T23:13:32.799" v="669"/>
          <ac:inkMkLst>
            <pc:docMk/>
            <pc:sldMk cId="3155270622" sldId="317"/>
            <ac:inkMk id="5" creationId="{DB2DEFE5-6C56-4BE3-BA4F-A7F8671513E4}"/>
          </ac:inkMkLst>
        </pc:inkChg>
      </pc:sldChg>
      <pc:sldChg chg="addSp">
        <pc:chgData name="David Quigley" userId="b7ec41d0611c9278" providerId="LiveId" clId="{F12405FE-7F0A-42FD-B931-DEB32718E30E}" dt="2021-09-07T23:13:32.799" v="669"/>
        <pc:sldMkLst>
          <pc:docMk/>
          <pc:sldMk cId="1627546722" sldId="318"/>
        </pc:sldMkLst>
        <pc:inkChg chg="add">
          <ac:chgData name="David Quigley" userId="b7ec41d0611c9278" providerId="LiveId" clId="{F12405FE-7F0A-42FD-B931-DEB32718E30E}" dt="2021-09-07T23:13:32.799" v="669"/>
          <ac:inkMkLst>
            <pc:docMk/>
            <pc:sldMk cId="1627546722" sldId="318"/>
            <ac:inkMk id="5" creationId="{33FD1F1A-C3EC-48B7-81D8-DB29DF836219}"/>
          </ac:inkMkLst>
        </pc:inkChg>
      </pc:sldChg>
      <pc:sldChg chg="addSp">
        <pc:chgData name="David Quigley" userId="b7ec41d0611c9278" providerId="LiveId" clId="{F12405FE-7F0A-42FD-B931-DEB32718E30E}" dt="2021-09-07T23:13:32.799" v="669"/>
        <pc:sldMkLst>
          <pc:docMk/>
          <pc:sldMk cId="1223926244" sldId="319"/>
        </pc:sldMkLst>
        <pc:inkChg chg="add">
          <ac:chgData name="David Quigley" userId="b7ec41d0611c9278" providerId="LiveId" clId="{F12405FE-7F0A-42FD-B931-DEB32718E30E}" dt="2021-09-07T23:13:32.799" v="669"/>
          <ac:inkMkLst>
            <pc:docMk/>
            <pc:sldMk cId="1223926244" sldId="319"/>
            <ac:inkMk id="4" creationId="{79578AF0-B44D-47D8-AF3A-8C75DEA2558A}"/>
          </ac:inkMkLst>
        </pc:inkChg>
      </pc:sldChg>
      <pc:sldChg chg="addSp">
        <pc:chgData name="David Quigley" userId="b7ec41d0611c9278" providerId="LiveId" clId="{F12405FE-7F0A-42FD-B931-DEB32718E30E}" dt="2021-09-07T23:13:32.799" v="669"/>
        <pc:sldMkLst>
          <pc:docMk/>
          <pc:sldMk cId="699821409" sldId="321"/>
        </pc:sldMkLst>
        <pc:inkChg chg="add">
          <ac:chgData name="David Quigley" userId="b7ec41d0611c9278" providerId="LiveId" clId="{F12405FE-7F0A-42FD-B931-DEB32718E30E}" dt="2021-09-07T23:13:32.799" v="669"/>
          <ac:inkMkLst>
            <pc:docMk/>
            <pc:sldMk cId="699821409" sldId="321"/>
            <ac:inkMk id="4" creationId="{E6630747-E2D0-4B5C-9A5E-784D603456C8}"/>
          </ac:inkMkLst>
        </pc:inkChg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25813058" sldId="326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1276675492" sldId="327"/>
        </pc:sldMkLst>
      </pc:sldChg>
      <pc:sldChg chg="addSp">
        <pc:chgData name="David Quigley" userId="b7ec41d0611c9278" providerId="LiveId" clId="{F12405FE-7F0A-42FD-B931-DEB32718E30E}" dt="2021-09-07T23:13:32.799" v="669"/>
        <pc:sldMkLst>
          <pc:docMk/>
          <pc:sldMk cId="2304384392" sldId="328"/>
        </pc:sldMkLst>
        <pc:inkChg chg="add">
          <ac:chgData name="David Quigley" userId="b7ec41d0611c9278" providerId="LiveId" clId="{F12405FE-7F0A-42FD-B931-DEB32718E30E}" dt="2021-09-07T23:13:32.799" v="669"/>
          <ac:inkMkLst>
            <pc:docMk/>
            <pc:sldMk cId="2304384392" sldId="328"/>
            <ac:inkMk id="5" creationId="{254D9E00-C2B2-47FA-A990-7460854A0942}"/>
          </ac:inkMkLst>
        </pc:inkChg>
      </pc:sldChg>
      <pc:sldChg chg="addSp">
        <pc:chgData name="David Quigley" userId="b7ec41d0611c9278" providerId="LiveId" clId="{F12405FE-7F0A-42FD-B931-DEB32718E30E}" dt="2021-09-07T23:13:32.799" v="669"/>
        <pc:sldMkLst>
          <pc:docMk/>
          <pc:sldMk cId="1691312085" sldId="330"/>
        </pc:sldMkLst>
        <pc:inkChg chg="add">
          <ac:chgData name="David Quigley" userId="b7ec41d0611c9278" providerId="LiveId" clId="{F12405FE-7F0A-42FD-B931-DEB32718E30E}" dt="2021-09-07T23:13:32.799" v="669"/>
          <ac:inkMkLst>
            <pc:docMk/>
            <pc:sldMk cId="1691312085" sldId="330"/>
            <ac:inkMk id="5" creationId="{DD4B8A79-96EC-47B0-929B-C4ED8733CC1D}"/>
          </ac:inkMkLst>
        </pc:inkChg>
      </pc:sldChg>
      <pc:sldChg chg="addSp">
        <pc:chgData name="David Quigley" userId="b7ec41d0611c9278" providerId="LiveId" clId="{F12405FE-7F0A-42FD-B931-DEB32718E30E}" dt="2021-09-07T23:13:32.799" v="669"/>
        <pc:sldMkLst>
          <pc:docMk/>
          <pc:sldMk cId="3904616716" sldId="333"/>
        </pc:sldMkLst>
        <pc:inkChg chg="add">
          <ac:chgData name="David Quigley" userId="b7ec41d0611c9278" providerId="LiveId" clId="{F12405FE-7F0A-42FD-B931-DEB32718E30E}" dt="2021-09-07T23:13:32.799" v="669"/>
          <ac:inkMkLst>
            <pc:docMk/>
            <pc:sldMk cId="3904616716" sldId="333"/>
            <ac:inkMk id="4" creationId="{E57F6662-6203-4BC8-995E-3D8ADCB4C8C5}"/>
          </ac:inkMkLst>
        </pc:inkChg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650797823" sldId="336"/>
        </pc:sldMkLst>
      </pc:sldChg>
      <pc:sldChg chg="addSp">
        <pc:chgData name="David Quigley" userId="b7ec41d0611c9278" providerId="LiveId" clId="{F12405FE-7F0A-42FD-B931-DEB32718E30E}" dt="2021-09-07T23:13:32.799" v="669"/>
        <pc:sldMkLst>
          <pc:docMk/>
          <pc:sldMk cId="1167088582" sldId="338"/>
        </pc:sldMkLst>
        <pc:inkChg chg="add">
          <ac:chgData name="David Quigley" userId="b7ec41d0611c9278" providerId="LiveId" clId="{F12405FE-7F0A-42FD-B931-DEB32718E30E}" dt="2021-09-07T23:13:32.799" v="669"/>
          <ac:inkMkLst>
            <pc:docMk/>
            <pc:sldMk cId="1167088582" sldId="338"/>
            <ac:inkMk id="4" creationId="{9E64A01C-FBF1-4071-AEB6-62D21C2A565E}"/>
          </ac:inkMkLst>
        </pc:inkChg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2554647177" sldId="339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3341073745" sldId="340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2710973571" sldId="341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668675020" sldId="342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4003355418" sldId="343"/>
        </pc:sldMkLst>
      </pc:sldChg>
      <pc:sldChg chg="addSp">
        <pc:chgData name="David Quigley" userId="b7ec41d0611c9278" providerId="LiveId" clId="{F12405FE-7F0A-42FD-B931-DEB32718E30E}" dt="2021-09-07T23:13:32.799" v="669"/>
        <pc:sldMkLst>
          <pc:docMk/>
          <pc:sldMk cId="3569151720" sldId="346"/>
        </pc:sldMkLst>
        <pc:inkChg chg="add">
          <ac:chgData name="David Quigley" userId="b7ec41d0611c9278" providerId="LiveId" clId="{F12405FE-7F0A-42FD-B931-DEB32718E30E}" dt="2021-09-07T23:13:32.799" v="669"/>
          <ac:inkMkLst>
            <pc:docMk/>
            <pc:sldMk cId="3569151720" sldId="346"/>
            <ac:inkMk id="4" creationId="{3AE9E0F2-DEDD-47E6-B768-21B43DF9A5E8}"/>
          </ac:inkMkLst>
        </pc:inkChg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2397164287" sldId="347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3472464899" sldId="348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1920532789" sldId="349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717688036" sldId="350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1517713997" sldId="351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3004574719" sldId="352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3440878302" sldId="353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1472665982" sldId="354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3356213428" sldId="355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4252553059" sldId="356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3289232308" sldId="357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1477501310" sldId="359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3939076165" sldId="360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80303433" sldId="361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4019273265" sldId="362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989093526" sldId="363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106239706" sldId="364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2563495893" sldId="365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1128564018" sldId="366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1777825372" sldId="367"/>
        </pc:sldMkLst>
      </pc:sldChg>
      <pc:sldChg chg="add">
        <pc:chgData name="David Quigley" userId="b7ec41d0611c9278" providerId="LiveId" clId="{F12405FE-7F0A-42FD-B931-DEB32718E30E}" dt="2021-09-09T19:34:18.495" v="800"/>
        <pc:sldMkLst>
          <pc:docMk/>
          <pc:sldMk cId="2109730031" sldId="367"/>
        </pc:sldMkLst>
      </pc:sldChg>
      <pc:sldChg chg="add">
        <pc:chgData name="David Quigley" userId="b7ec41d0611c9278" providerId="LiveId" clId="{F12405FE-7F0A-42FD-B931-DEB32718E30E}" dt="2021-09-09T19:34:18.495" v="800"/>
        <pc:sldMkLst>
          <pc:docMk/>
          <pc:sldMk cId="2337049780" sldId="368"/>
        </pc:sldMkLst>
      </pc:sldChg>
      <pc:sldChg chg="addSp add">
        <pc:chgData name="David Quigley" userId="b7ec41d0611c9278" providerId="LiveId" clId="{F12405FE-7F0A-42FD-B931-DEB32718E30E}" dt="2021-09-09T23:12:56.292" v="1234"/>
        <pc:sldMkLst>
          <pc:docMk/>
          <pc:sldMk cId="2910069975" sldId="369"/>
        </pc:sldMkLst>
        <pc:inkChg chg="add">
          <ac:chgData name="David Quigley" userId="b7ec41d0611c9278" providerId="LiveId" clId="{F12405FE-7F0A-42FD-B931-DEB32718E30E}" dt="2021-09-09T23:12:56.292" v="1234"/>
          <ac:inkMkLst>
            <pc:docMk/>
            <pc:sldMk cId="2910069975" sldId="369"/>
            <ac:inkMk id="5" creationId="{6C02F771-2324-42B7-A6D1-E281DD4BEC2E}"/>
          </ac:inkMkLst>
        </pc:inkChg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3697305261" sldId="369"/>
        </pc:sldMkLst>
      </pc:sldChg>
      <pc:sldChg chg="add">
        <pc:chgData name="David Quigley" userId="b7ec41d0611c9278" providerId="LiveId" clId="{F12405FE-7F0A-42FD-B931-DEB32718E30E}" dt="2021-09-09T19:34:18.495" v="800"/>
        <pc:sldMkLst>
          <pc:docMk/>
          <pc:sldMk cId="2146553196" sldId="370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2249268465" sldId="370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1275368432" sldId="371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42117904" sldId="372"/>
        </pc:sldMkLst>
      </pc:sldChg>
      <pc:sldChg chg="add">
        <pc:chgData name="David Quigley" userId="b7ec41d0611c9278" providerId="LiveId" clId="{F12405FE-7F0A-42FD-B931-DEB32718E30E}" dt="2021-09-09T19:34:18.495" v="800"/>
        <pc:sldMkLst>
          <pc:docMk/>
          <pc:sldMk cId="916048091" sldId="372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2961949402" sldId="373"/>
        </pc:sldMkLst>
      </pc:sldChg>
      <pc:sldChg chg="add">
        <pc:chgData name="David Quigley" userId="b7ec41d0611c9278" providerId="LiveId" clId="{F12405FE-7F0A-42FD-B931-DEB32718E30E}" dt="2021-09-09T19:34:18.495" v="800"/>
        <pc:sldMkLst>
          <pc:docMk/>
          <pc:sldMk cId="4086533991" sldId="373"/>
        </pc:sldMkLst>
      </pc:sldChg>
      <pc:sldChg chg="add">
        <pc:chgData name="David Quigley" userId="b7ec41d0611c9278" providerId="LiveId" clId="{F12405FE-7F0A-42FD-B931-DEB32718E30E}" dt="2021-09-09T19:34:18.495" v="800"/>
        <pc:sldMkLst>
          <pc:docMk/>
          <pc:sldMk cId="2339502451" sldId="374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3695282754" sldId="374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1506005701" sldId="375"/>
        </pc:sldMkLst>
      </pc:sldChg>
      <pc:sldChg chg="addSp add">
        <pc:chgData name="David Quigley" userId="b7ec41d0611c9278" providerId="LiveId" clId="{F12405FE-7F0A-42FD-B931-DEB32718E30E}" dt="2021-09-09T23:12:56.292" v="1234"/>
        <pc:sldMkLst>
          <pc:docMk/>
          <pc:sldMk cId="1882453416" sldId="375"/>
        </pc:sldMkLst>
        <pc:inkChg chg="add">
          <ac:chgData name="David Quigley" userId="b7ec41d0611c9278" providerId="LiveId" clId="{F12405FE-7F0A-42FD-B931-DEB32718E30E}" dt="2021-09-09T23:12:56.292" v="1234"/>
          <ac:inkMkLst>
            <pc:docMk/>
            <pc:sldMk cId="1882453416" sldId="375"/>
            <ac:inkMk id="5" creationId="{F005A181-4852-4185-B471-2093913C4E6E}"/>
          </ac:inkMkLst>
        </pc:inkChg>
      </pc:sldChg>
      <pc:sldChg chg="add">
        <pc:chgData name="David Quigley" userId="b7ec41d0611c9278" providerId="LiveId" clId="{F12405FE-7F0A-42FD-B931-DEB32718E30E}" dt="2021-09-09T19:34:18.495" v="800"/>
        <pc:sldMkLst>
          <pc:docMk/>
          <pc:sldMk cId="1934164961" sldId="376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3705355132" sldId="376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649575872" sldId="377"/>
        </pc:sldMkLst>
      </pc:sldChg>
      <pc:sldChg chg="add">
        <pc:chgData name="David Quigley" userId="b7ec41d0611c9278" providerId="LiveId" clId="{F12405FE-7F0A-42FD-B931-DEB32718E30E}" dt="2021-09-09T19:34:18.495" v="800"/>
        <pc:sldMkLst>
          <pc:docMk/>
          <pc:sldMk cId="3168468373" sldId="377"/>
        </pc:sldMkLst>
      </pc:sldChg>
      <pc:sldChg chg="add">
        <pc:chgData name="David Quigley" userId="b7ec41d0611c9278" providerId="LiveId" clId="{F12405FE-7F0A-42FD-B931-DEB32718E30E}" dt="2021-09-09T19:34:18.495" v="800"/>
        <pc:sldMkLst>
          <pc:docMk/>
          <pc:sldMk cId="103396894" sldId="378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3992115008" sldId="378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667704322" sldId="379"/>
        </pc:sldMkLst>
      </pc:sldChg>
      <pc:sldChg chg="add">
        <pc:chgData name="David Quigley" userId="b7ec41d0611c9278" providerId="LiveId" clId="{F12405FE-7F0A-42FD-B931-DEB32718E30E}" dt="2021-09-09T19:34:18.495" v="800"/>
        <pc:sldMkLst>
          <pc:docMk/>
          <pc:sldMk cId="3737902846" sldId="380"/>
        </pc:sldMkLst>
      </pc:sldChg>
      <pc:sldChg chg="add">
        <pc:chgData name="David Quigley" userId="b7ec41d0611c9278" providerId="LiveId" clId="{F12405FE-7F0A-42FD-B931-DEB32718E30E}" dt="2021-09-09T19:34:18.495" v="800"/>
        <pc:sldMkLst>
          <pc:docMk/>
          <pc:sldMk cId="2248720370" sldId="381"/>
        </pc:sldMkLst>
      </pc:sldChg>
      <pc:sldChg chg="add">
        <pc:chgData name="David Quigley" userId="b7ec41d0611c9278" providerId="LiveId" clId="{F12405FE-7F0A-42FD-B931-DEB32718E30E}" dt="2021-09-09T19:34:18.495" v="800"/>
        <pc:sldMkLst>
          <pc:docMk/>
          <pc:sldMk cId="3198413515" sldId="382"/>
        </pc:sldMkLst>
      </pc:sldChg>
      <pc:sldChg chg="add">
        <pc:chgData name="David Quigley" userId="b7ec41d0611c9278" providerId="LiveId" clId="{F12405FE-7F0A-42FD-B931-DEB32718E30E}" dt="2021-09-09T19:34:18.495" v="800"/>
        <pc:sldMkLst>
          <pc:docMk/>
          <pc:sldMk cId="3809422279" sldId="384"/>
        </pc:sldMkLst>
      </pc:sldChg>
      <pc:sldChg chg="add">
        <pc:chgData name="David Quigley" userId="b7ec41d0611c9278" providerId="LiveId" clId="{F12405FE-7F0A-42FD-B931-DEB32718E30E}" dt="2021-09-09T19:34:18.495" v="800"/>
        <pc:sldMkLst>
          <pc:docMk/>
          <pc:sldMk cId="3245750047" sldId="385"/>
        </pc:sldMkLst>
      </pc:sldChg>
      <pc:sldChg chg="add">
        <pc:chgData name="David Quigley" userId="b7ec41d0611c9278" providerId="LiveId" clId="{F12405FE-7F0A-42FD-B931-DEB32718E30E}" dt="2021-09-09T19:34:18.495" v="800"/>
        <pc:sldMkLst>
          <pc:docMk/>
          <pc:sldMk cId="1366954829" sldId="386"/>
        </pc:sldMkLst>
      </pc:sldChg>
      <pc:sldChg chg="addSp add">
        <pc:chgData name="David Quigley" userId="b7ec41d0611c9278" providerId="LiveId" clId="{F12405FE-7F0A-42FD-B931-DEB32718E30E}" dt="2021-09-09T23:12:56.292" v="1234"/>
        <pc:sldMkLst>
          <pc:docMk/>
          <pc:sldMk cId="3933703479" sldId="387"/>
        </pc:sldMkLst>
        <pc:inkChg chg="add">
          <ac:chgData name="David Quigley" userId="b7ec41d0611c9278" providerId="LiveId" clId="{F12405FE-7F0A-42FD-B931-DEB32718E30E}" dt="2021-09-09T23:12:56.292" v="1234"/>
          <ac:inkMkLst>
            <pc:docMk/>
            <pc:sldMk cId="3933703479" sldId="387"/>
            <ac:inkMk id="5" creationId="{B27AC357-FC8E-42F7-AC9B-A253637EB233}"/>
          </ac:inkMkLst>
        </pc:inkChg>
      </pc:sldChg>
      <pc:sldChg chg="addSp add">
        <pc:chgData name="David Quigley" userId="b7ec41d0611c9278" providerId="LiveId" clId="{F12405FE-7F0A-42FD-B931-DEB32718E30E}" dt="2021-09-09T23:12:56.292" v="1234"/>
        <pc:sldMkLst>
          <pc:docMk/>
          <pc:sldMk cId="1287651400" sldId="388"/>
        </pc:sldMkLst>
        <pc:inkChg chg="add">
          <ac:chgData name="David Quigley" userId="b7ec41d0611c9278" providerId="LiveId" clId="{F12405FE-7F0A-42FD-B931-DEB32718E30E}" dt="2021-09-09T23:12:56.292" v="1234"/>
          <ac:inkMkLst>
            <pc:docMk/>
            <pc:sldMk cId="1287651400" sldId="388"/>
            <ac:inkMk id="4" creationId="{A190AFC8-2E41-4F2D-B03E-4EC6E21B6C13}"/>
          </ac:inkMkLst>
        </pc:inkChg>
      </pc:sldChg>
      <pc:sldChg chg="addSp add">
        <pc:chgData name="David Quigley" userId="b7ec41d0611c9278" providerId="LiveId" clId="{F12405FE-7F0A-42FD-B931-DEB32718E30E}" dt="2021-09-09T23:12:56.292" v="1234"/>
        <pc:sldMkLst>
          <pc:docMk/>
          <pc:sldMk cId="4244335709" sldId="389"/>
        </pc:sldMkLst>
        <pc:inkChg chg="add">
          <ac:chgData name="David Quigley" userId="b7ec41d0611c9278" providerId="LiveId" clId="{F12405FE-7F0A-42FD-B931-DEB32718E30E}" dt="2021-09-09T23:12:56.292" v="1234"/>
          <ac:inkMkLst>
            <pc:docMk/>
            <pc:sldMk cId="4244335709" sldId="389"/>
            <ac:inkMk id="5" creationId="{E620014B-A4FA-4A7C-928D-F0365D304C7F}"/>
          </ac:inkMkLst>
        </pc:inkChg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1231284007" sldId="390"/>
        </pc:sldMkLst>
      </pc:sldChg>
      <pc:sldChg chg="addSp add">
        <pc:chgData name="David Quigley" userId="b7ec41d0611c9278" providerId="LiveId" clId="{F12405FE-7F0A-42FD-B931-DEB32718E30E}" dt="2021-09-09T23:12:56.292" v="1234"/>
        <pc:sldMkLst>
          <pc:docMk/>
          <pc:sldMk cId="3911904145" sldId="390"/>
        </pc:sldMkLst>
        <pc:inkChg chg="add">
          <ac:chgData name="David Quigley" userId="b7ec41d0611c9278" providerId="LiveId" clId="{F12405FE-7F0A-42FD-B931-DEB32718E30E}" dt="2021-09-09T23:12:56.292" v="1234"/>
          <ac:inkMkLst>
            <pc:docMk/>
            <pc:sldMk cId="3911904145" sldId="390"/>
            <ac:inkMk id="4" creationId="{5D95552B-577F-4CF5-8C91-B375D1264D58}"/>
          </ac:inkMkLst>
        </pc:inkChg>
      </pc:sldChg>
      <pc:sldChg chg="addSp add">
        <pc:chgData name="David Quigley" userId="b7ec41d0611c9278" providerId="LiveId" clId="{F12405FE-7F0A-42FD-B931-DEB32718E30E}" dt="2021-09-09T23:12:56.292" v="1234"/>
        <pc:sldMkLst>
          <pc:docMk/>
          <pc:sldMk cId="658960066" sldId="391"/>
        </pc:sldMkLst>
        <pc:inkChg chg="add">
          <ac:chgData name="David Quigley" userId="b7ec41d0611c9278" providerId="LiveId" clId="{F12405FE-7F0A-42FD-B931-DEB32718E30E}" dt="2021-09-09T23:12:56.292" v="1234"/>
          <ac:inkMkLst>
            <pc:docMk/>
            <pc:sldMk cId="658960066" sldId="391"/>
            <ac:inkMk id="5" creationId="{C510395B-6BD3-4A80-B3A5-8589344121F7}"/>
          </ac:inkMkLst>
        </pc:inkChg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1543024013" sldId="391"/>
        </pc:sldMkLst>
      </pc:sldChg>
      <pc:sldChg chg="addSp add">
        <pc:chgData name="David Quigley" userId="b7ec41d0611c9278" providerId="LiveId" clId="{F12405FE-7F0A-42FD-B931-DEB32718E30E}" dt="2021-09-09T23:12:56.292" v="1234"/>
        <pc:sldMkLst>
          <pc:docMk/>
          <pc:sldMk cId="1458154335" sldId="392"/>
        </pc:sldMkLst>
        <pc:inkChg chg="add">
          <ac:chgData name="David Quigley" userId="b7ec41d0611c9278" providerId="LiveId" clId="{F12405FE-7F0A-42FD-B931-DEB32718E30E}" dt="2021-09-09T23:12:56.292" v="1234"/>
          <ac:inkMkLst>
            <pc:docMk/>
            <pc:sldMk cId="1458154335" sldId="392"/>
            <ac:inkMk id="4" creationId="{33169239-009B-482B-8084-14D81AE0380B}"/>
          </ac:inkMkLst>
        </pc:inkChg>
      </pc:sldChg>
      <pc:sldChg chg="addSp add">
        <pc:chgData name="David Quigley" userId="b7ec41d0611c9278" providerId="LiveId" clId="{F12405FE-7F0A-42FD-B931-DEB32718E30E}" dt="2021-09-09T23:12:56.292" v="1234"/>
        <pc:sldMkLst>
          <pc:docMk/>
          <pc:sldMk cId="95470565" sldId="393"/>
        </pc:sldMkLst>
        <pc:inkChg chg="add">
          <ac:chgData name="David Quigley" userId="b7ec41d0611c9278" providerId="LiveId" clId="{F12405FE-7F0A-42FD-B931-DEB32718E30E}" dt="2021-09-09T23:12:56.292" v="1234"/>
          <ac:inkMkLst>
            <pc:docMk/>
            <pc:sldMk cId="95470565" sldId="393"/>
            <ac:inkMk id="5" creationId="{288259E1-9EAF-4266-851E-B6D2C4E7964B}"/>
          </ac:inkMkLst>
        </pc:inkChg>
      </pc:sldChg>
      <pc:sldChg chg="addSp add">
        <pc:chgData name="David Quigley" userId="b7ec41d0611c9278" providerId="LiveId" clId="{F12405FE-7F0A-42FD-B931-DEB32718E30E}" dt="2021-09-09T23:12:56.292" v="1234"/>
        <pc:sldMkLst>
          <pc:docMk/>
          <pc:sldMk cId="925044107" sldId="394"/>
        </pc:sldMkLst>
        <pc:inkChg chg="add">
          <ac:chgData name="David Quigley" userId="b7ec41d0611c9278" providerId="LiveId" clId="{F12405FE-7F0A-42FD-B931-DEB32718E30E}" dt="2021-09-09T23:12:56.292" v="1234"/>
          <ac:inkMkLst>
            <pc:docMk/>
            <pc:sldMk cId="925044107" sldId="394"/>
            <ac:inkMk id="4" creationId="{B0F990F6-5330-4FBA-A0F2-757B98C67FE9}"/>
          </ac:inkMkLst>
        </pc:inkChg>
      </pc:sldChg>
      <pc:sldChg chg="addSp add">
        <pc:chgData name="David Quigley" userId="b7ec41d0611c9278" providerId="LiveId" clId="{F12405FE-7F0A-42FD-B931-DEB32718E30E}" dt="2021-09-09T23:12:56.292" v="1234"/>
        <pc:sldMkLst>
          <pc:docMk/>
          <pc:sldMk cId="803169390" sldId="395"/>
        </pc:sldMkLst>
        <pc:inkChg chg="add">
          <ac:chgData name="David Quigley" userId="b7ec41d0611c9278" providerId="LiveId" clId="{F12405FE-7F0A-42FD-B931-DEB32718E30E}" dt="2021-09-09T23:12:56.292" v="1234"/>
          <ac:inkMkLst>
            <pc:docMk/>
            <pc:sldMk cId="803169390" sldId="395"/>
            <ac:inkMk id="5" creationId="{C8C209A2-8069-4EB6-BC41-10B4C5D593F8}"/>
          </ac:inkMkLst>
        </pc:inkChg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2368263422" sldId="395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3384411829" sldId="396"/>
        </pc:sldMkLst>
      </pc:sldChg>
      <pc:sldChg chg="add">
        <pc:chgData name="David Quigley" userId="b7ec41d0611c9278" providerId="LiveId" clId="{F12405FE-7F0A-42FD-B931-DEB32718E30E}" dt="2021-09-09T19:34:18.495" v="800"/>
        <pc:sldMkLst>
          <pc:docMk/>
          <pc:sldMk cId="202206362" sldId="397"/>
        </pc:sldMkLst>
      </pc:sldChg>
      <pc:sldChg chg="add">
        <pc:chgData name="David Quigley" userId="b7ec41d0611c9278" providerId="LiveId" clId="{F12405FE-7F0A-42FD-B931-DEB32718E30E}" dt="2021-09-09T19:34:18.495" v="800"/>
        <pc:sldMkLst>
          <pc:docMk/>
          <pc:sldMk cId="926220318" sldId="398"/>
        </pc:sldMkLst>
      </pc:sldChg>
      <pc:sldChg chg="add">
        <pc:chgData name="David Quigley" userId="b7ec41d0611c9278" providerId="LiveId" clId="{F12405FE-7F0A-42FD-B931-DEB32718E30E}" dt="2021-09-09T19:34:18.495" v="800"/>
        <pc:sldMkLst>
          <pc:docMk/>
          <pc:sldMk cId="3905374539" sldId="399"/>
        </pc:sldMkLst>
      </pc:sldChg>
      <pc:sldChg chg="add">
        <pc:chgData name="David Quigley" userId="b7ec41d0611c9278" providerId="LiveId" clId="{F12405FE-7F0A-42FD-B931-DEB32718E30E}" dt="2021-09-09T19:34:18.495" v="800"/>
        <pc:sldMkLst>
          <pc:docMk/>
          <pc:sldMk cId="4206494232" sldId="400"/>
        </pc:sldMkLst>
      </pc:sldChg>
      <pc:sldChg chg="add">
        <pc:chgData name="David Quigley" userId="b7ec41d0611c9278" providerId="LiveId" clId="{F12405FE-7F0A-42FD-B931-DEB32718E30E}" dt="2021-09-09T19:34:18.495" v="800"/>
        <pc:sldMkLst>
          <pc:docMk/>
          <pc:sldMk cId="2942164577" sldId="401"/>
        </pc:sldMkLst>
      </pc:sldChg>
      <pc:sldChg chg="modSp mod">
        <pc:chgData name="David Quigley" userId="b7ec41d0611c9278" providerId="LiveId" clId="{F12405FE-7F0A-42FD-B931-DEB32718E30E}" dt="2021-09-09T19:32:33.073" v="763"/>
        <pc:sldMkLst>
          <pc:docMk/>
          <pc:sldMk cId="1708142097" sldId="407"/>
        </pc:sldMkLst>
        <pc:spChg chg="mod">
          <ac:chgData name="David Quigley" userId="b7ec41d0611c9278" providerId="LiveId" clId="{F12405FE-7F0A-42FD-B931-DEB32718E30E}" dt="2021-09-09T19:32:33.073" v="763"/>
          <ac:spMkLst>
            <pc:docMk/>
            <pc:sldMk cId="1708142097" sldId="407"/>
            <ac:spMk id="3" creationId="{C15FE749-5DAC-4D58-890C-D393F5D829FB}"/>
          </ac:spMkLst>
        </pc:spChg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2520461260" sldId="408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1026404130" sldId="409"/>
        </pc:sldMkLst>
      </pc:sldChg>
      <pc:sldChg chg="addSp">
        <pc:chgData name="David Quigley" userId="b7ec41d0611c9278" providerId="LiveId" clId="{F12405FE-7F0A-42FD-B931-DEB32718E30E}" dt="2021-09-09T23:12:56.292" v="1234"/>
        <pc:sldMkLst>
          <pc:docMk/>
          <pc:sldMk cId="4221999252" sldId="410"/>
        </pc:sldMkLst>
        <pc:inkChg chg="add">
          <ac:chgData name="David Quigley" userId="b7ec41d0611c9278" providerId="LiveId" clId="{F12405FE-7F0A-42FD-B931-DEB32718E30E}" dt="2021-09-09T23:12:56.292" v="1234"/>
          <ac:inkMkLst>
            <pc:docMk/>
            <pc:sldMk cId="4221999252" sldId="410"/>
            <ac:inkMk id="4" creationId="{B93656E1-FD7A-4E8F-8CCC-59FFBFFE0660}"/>
          </ac:inkMkLst>
        </pc:inkChg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3373340535" sldId="412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2655367145" sldId="413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2749560202" sldId="414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2196395771" sldId="415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3729208545" sldId="416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2306084289" sldId="417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602850671" sldId="418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3659374314" sldId="419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219525526" sldId="420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2236454072" sldId="421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117117411" sldId="422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705647192" sldId="423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1914079099" sldId="424"/>
        </pc:sldMkLst>
      </pc:sldChg>
      <pc:sldChg chg="addSp add">
        <pc:chgData name="David Quigley" userId="b7ec41d0611c9278" providerId="LiveId" clId="{F12405FE-7F0A-42FD-B931-DEB32718E30E}" dt="2021-09-09T23:12:56.292" v="1234"/>
        <pc:sldMkLst>
          <pc:docMk/>
          <pc:sldMk cId="1258611785" sldId="425"/>
        </pc:sldMkLst>
        <pc:inkChg chg="add">
          <ac:chgData name="David Quigley" userId="b7ec41d0611c9278" providerId="LiveId" clId="{F12405FE-7F0A-42FD-B931-DEB32718E30E}" dt="2021-09-09T23:12:56.292" v="1234"/>
          <ac:inkMkLst>
            <pc:docMk/>
            <pc:sldMk cId="1258611785" sldId="425"/>
            <ac:inkMk id="4" creationId="{E72BD000-3FC4-4325-8F73-01D00EFF3C5D}"/>
          </ac:inkMkLst>
        </pc:inkChg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1297610828" sldId="425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3865014851" sldId="438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2482654778" sldId="439"/>
        </pc:sldMkLst>
      </pc:sldChg>
      <pc:sldChg chg="add">
        <pc:chgData name="David Quigley" userId="b7ec41d0611c9278" providerId="LiveId" clId="{F12405FE-7F0A-42FD-B931-DEB32718E30E}" dt="2021-09-09T19:34:18.495" v="800"/>
        <pc:sldMkLst>
          <pc:docMk/>
          <pc:sldMk cId="3440314697" sldId="439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908966281" sldId="440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871576016" sldId="442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836506605" sldId="448"/>
        </pc:sldMkLst>
      </pc:sldChg>
      <pc:sldChg chg="addSp add">
        <pc:chgData name="David Quigley" userId="b7ec41d0611c9278" providerId="LiveId" clId="{F12405FE-7F0A-42FD-B931-DEB32718E30E}" dt="2021-09-09T23:12:56.292" v="1234"/>
        <pc:sldMkLst>
          <pc:docMk/>
          <pc:sldMk cId="2111637405" sldId="450"/>
        </pc:sldMkLst>
        <pc:inkChg chg="add">
          <ac:chgData name="David Quigley" userId="b7ec41d0611c9278" providerId="LiveId" clId="{F12405FE-7F0A-42FD-B931-DEB32718E30E}" dt="2021-09-09T23:12:56.292" v="1234"/>
          <ac:inkMkLst>
            <pc:docMk/>
            <pc:sldMk cId="2111637405" sldId="450"/>
            <ac:inkMk id="19" creationId="{B6F78C24-17A1-40F3-9716-B16772DB2805}"/>
          </ac:inkMkLst>
        </pc:inkChg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2641867725" sldId="452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1177981011" sldId="453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3614821075" sldId="458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178900235" sldId="461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205526115" sldId="462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3248671138" sldId="463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3490659748" sldId="464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3909584638" sldId="465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1439592266" sldId="466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1207020733" sldId="468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26810084" sldId="469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1027099462" sldId="470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2613836955" sldId="471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141237993" sldId="473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3679920155" sldId="474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3171503102" sldId="475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304211983" sldId="476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774996295" sldId="477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1700153421" sldId="478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1864784886" sldId="479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2727270193" sldId="480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797843507" sldId="481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3636297303" sldId="482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3050096269" sldId="483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1170856764" sldId="484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2055787187" sldId="485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2413868435" sldId="486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3177732530" sldId="487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3189874921" sldId="488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1005098981" sldId="489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178012597" sldId="490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3788721184" sldId="491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1074944353" sldId="492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4037680448" sldId="493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2044621670" sldId="494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3550403040" sldId="495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3968366671" sldId="497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997687531" sldId="498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4173126338" sldId="499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471255522" sldId="501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3663398749" sldId="502"/>
        </pc:sldMkLst>
      </pc:sldChg>
      <pc:sldChg chg="del">
        <pc:chgData name="David Quigley" userId="b7ec41d0611c9278" providerId="LiveId" clId="{F12405FE-7F0A-42FD-B931-DEB32718E30E}" dt="2021-09-03T16:51:47.622" v="0" actId="47"/>
        <pc:sldMkLst>
          <pc:docMk/>
          <pc:sldMk cId="778705293" sldId="503"/>
        </pc:sldMkLst>
      </pc:sldChg>
      <pc:sldChg chg="add">
        <pc:chgData name="David Quigley" userId="b7ec41d0611c9278" providerId="LiveId" clId="{F12405FE-7F0A-42FD-B931-DEB32718E30E}" dt="2021-09-09T21:37:36.735" v="955"/>
        <pc:sldMkLst>
          <pc:docMk/>
          <pc:sldMk cId="1476264978" sldId="515"/>
        </pc:sldMkLst>
      </pc:sldChg>
      <pc:sldChg chg="addSp add">
        <pc:chgData name="David Quigley" userId="b7ec41d0611c9278" providerId="LiveId" clId="{F12405FE-7F0A-42FD-B931-DEB32718E30E}" dt="2021-09-09T23:12:56.292" v="1234"/>
        <pc:sldMkLst>
          <pc:docMk/>
          <pc:sldMk cId="2399434582" sldId="516"/>
        </pc:sldMkLst>
        <pc:inkChg chg="add">
          <ac:chgData name="David Quigley" userId="b7ec41d0611c9278" providerId="LiveId" clId="{F12405FE-7F0A-42FD-B931-DEB32718E30E}" dt="2021-09-09T23:12:56.292" v="1234"/>
          <ac:inkMkLst>
            <pc:docMk/>
            <pc:sldMk cId="2399434582" sldId="516"/>
            <ac:inkMk id="3" creationId="{DACD8DD4-554D-4E78-8DD6-DDCC3903BB93}"/>
          </ac:inkMkLst>
        </pc:inkChg>
      </pc:sldChg>
      <pc:sldChg chg="add">
        <pc:chgData name="David Quigley" userId="b7ec41d0611c9278" providerId="LiveId" clId="{F12405FE-7F0A-42FD-B931-DEB32718E30E}" dt="2021-09-09T21:38:47.462" v="957"/>
        <pc:sldMkLst>
          <pc:docMk/>
          <pc:sldMk cId="3935218648" sldId="517"/>
        </pc:sldMkLst>
      </pc:sldChg>
      <pc:sldChg chg="addSp">
        <pc:chgData name="David Quigley" userId="b7ec41d0611c9278" providerId="LiveId" clId="{F12405FE-7F0A-42FD-B931-DEB32718E30E}" dt="2021-09-07T23:13:32.799" v="669"/>
        <pc:sldMkLst>
          <pc:docMk/>
          <pc:sldMk cId="2174065836" sldId="575"/>
        </pc:sldMkLst>
        <pc:inkChg chg="add">
          <ac:chgData name="David Quigley" userId="b7ec41d0611c9278" providerId="LiveId" clId="{F12405FE-7F0A-42FD-B931-DEB32718E30E}" dt="2021-09-07T23:13:32.799" v="669"/>
          <ac:inkMkLst>
            <pc:docMk/>
            <pc:sldMk cId="2174065836" sldId="575"/>
            <ac:inkMk id="5" creationId="{E6FEB9AD-D793-4F49-AE8C-64534EA9D4C9}"/>
          </ac:inkMkLst>
        </pc:inkChg>
      </pc:sldChg>
      <pc:sldChg chg="addSp">
        <pc:chgData name="David Quigley" userId="b7ec41d0611c9278" providerId="LiveId" clId="{F12405FE-7F0A-42FD-B931-DEB32718E30E}" dt="2021-09-07T23:13:32.799" v="669"/>
        <pc:sldMkLst>
          <pc:docMk/>
          <pc:sldMk cId="3757853757" sldId="582"/>
        </pc:sldMkLst>
        <pc:inkChg chg="add">
          <ac:chgData name="David Quigley" userId="b7ec41d0611c9278" providerId="LiveId" clId="{F12405FE-7F0A-42FD-B931-DEB32718E30E}" dt="2021-09-07T23:13:32.799" v="669"/>
          <ac:inkMkLst>
            <pc:docMk/>
            <pc:sldMk cId="3757853757" sldId="582"/>
            <ac:inkMk id="4" creationId="{0E014CC7-5C7D-48B2-A09D-2B11BDE58FDC}"/>
          </ac:inkMkLst>
        </pc:inkChg>
      </pc:sldChg>
      <pc:sldChg chg="addSp">
        <pc:chgData name="David Quigley" userId="b7ec41d0611c9278" providerId="LiveId" clId="{F12405FE-7F0A-42FD-B931-DEB32718E30E}" dt="2021-09-07T23:13:32.799" v="669"/>
        <pc:sldMkLst>
          <pc:docMk/>
          <pc:sldMk cId="1160936762" sldId="584"/>
        </pc:sldMkLst>
        <pc:inkChg chg="add">
          <ac:chgData name="David Quigley" userId="b7ec41d0611c9278" providerId="LiveId" clId="{F12405FE-7F0A-42FD-B931-DEB32718E30E}" dt="2021-09-07T23:13:32.799" v="669"/>
          <ac:inkMkLst>
            <pc:docMk/>
            <pc:sldMk cId="1160936762" sldId="584"/>
            <ac:inkMk id="4" creationId="{5BB00790-EF0D-46C3-8164-0CFF94BC281F}"/>
          </ac:inkMkLst>
        </pc:inkChg>
      </pc:sldChg>
      <pc:sldChg chg="addSp">
        <pc:chgData name="David Quigley" userId="b7ec41d0611c9278" providerId="LiveId" clId="{F12405FE-7F0A-42FD-B931-DEB32718E30E}" dt="2021-09-07T23:13:32.799" v="669"/>
        <pc:sldMkLst>
          <pc:docMk/>
          <pc:sldMk cId="2820242238" sldId="588"/>
        </pc:sldMkLst>
        <pc:inkChg chg="add">
          <ac:chgData name="David Quigley" userId="b7ec41d0611c9278" providerId="LiveId" clId="{F12405FE-7F0A-42FD-B931-DEB32718E30E}" dt="2021-09-07T23:13:32.799" v="669"/>
          <ac:inkMkLst>
            <pc:docMk/>
            <pc:sldMk cId="2820242238" sldId="588"/>
            <ac:inkMk id="4" creationId="{DA937C3A-B132-404F-84AC-5CDADEF5CCF1}"/>
          </ac:inkMkLst>
        </pc:inkChg>
      </pc:sldChg>
      <pc:sldChg chg="addSp delSp modSp mod">
        <pc:chgData name="David Quigley" userId="b7ec41d0611c9278" providerId="LiveId" clId="{F12405FE-7F0A-42FD-B931-DEB32718E30E}" dt="2021-09-09T19:30:02.977" v="673" actId="20577"/>
        <pc:sldMkLst>
          <pc:docMk/>
          <pc:sldMk cId="3355489748" sldId="593"/>
        </pc:sldMkLst>
        <pc:spChg chg="mod">
          <ac:chgData name="David Quigley" userId="b7ec41d0611c9278" providerId="LiveId" clId="{F12405FE-7F0A-42FD-B931-DEB32718E30E}" dt="2021-09-09T19:30:02.977" v="673" actId="20577"/>
          <ac:spMkLst>
            <pc:docMk/>
            <pc:sldMk cId="3355489748" sldId="593"/>
            <ac:spMk id="3" creationId="{196E1FBA-674D-42B3-8BD2-D8F3F8F62F25}"/>
          </ac:spMkLst>
        </pc:spChg>
        <pc:inkChg chg="add del">
          <ac:chgData name="David Quigley" userId="b7ec41d0611c9278" providerId="LiveId" clId="{F12405FE-7F0A-42FD-B931-DEB32718E30E}" dt="2021-09-09T19:30:01.307" v="672" actId="478"/>
          <ac:inkMkLst>
            <pc:docMk/>
            <pc:sldMk cId="3355489748" sldId="593"/>
            <ac:inkMk id="5" creationId="{0757745B-795E-401E-8DF5-B3FE15A3FCC6}"/>
          </ac:inkMkLst>
        </pc:inkChg>
      </pc:sldChg>
      <pc:sldChg chg="addSp">
        <pc:chgData name="David Quigley" userId="b7ec41d0611c9278" providerId="LiveId" clId="{F12405FE-7F0A-42FD-B931-DEB32718E30E}" dt="2021-09-07T23:13:32.799" v="669"/>
        <pc:sldMkLst>
          <pc:docMk/>
          <pc:sldMk cId="669104368" sldId="594"/>
        </pc:sldMkLst>
        <pc:inkChg chg="add">
          <ac:chgData name="David Quigley" userId="b7ec41d0611c9278" providerId="LiveId" clId="{F12405FE-7F0A-42FD-B931-DEB32718E30E}" dt="2021-09-07T23:13:32.799" v="669"/>
          <ac:inkMkLst>
            <pc:docMk/>
            <pc:sldMk cId="669104368" sldId="594"/>
            <ac:inkMk id="4" creationId="{4015F91B-5E84-4E15-83F2-07522ACFFBD7}"/>
          </ac:inkMkLst>
        </pc:inkChg>
      </pc:sldChg>
      <pc:sldChg chg="addSp">
        <pc:chgData name="David Quigley" userId="b7ec41d0611c9278" providerId="LiveId" clId="{F12405FE-7F0A-42FD-B931-DEB32718E30E}" dt="2021-09-09T23:12:56.292" v="1234"/>
        <pc:sldMkLst>
          <pc:docMk/>
          <pc:sldMk cId="4130157212" sldId="595"/>
        </pc:sldMkLst>
        <pc:inkChg chg="add">
          <ac:chgData name="David Quigley" userId="b7ec41d0611c9278" providerId="LiveId" clId="{F12405FE-7F0A-42FD-B931-DEB32718E30E}" dt="2021-09-09T23:12:56.292" v="1234"/>
          <ac:inkMkLst>
            <pc:docMk/>
            <pc:sldMk cId="4130157212" sldId="595"/>
            <ac:inkMk id="5" creationId="{5462F782-AFE3-4ED0-B55B-02345FF18D6F}"/>
          </ac:inkMkLst>
        </pc:inkChg>
      </pc:sldChg>
      <pc:sldChg chg="del">
        <pc:chgData name="David Quigley" userId="b7ec41d0611c9278" providerId="LiveId" clId="{F12405FE-7F0A-42FD-B931-DEB32718E30E}" dt="2021-09-09T19:29:35.694" v="670" actId="47"/>
        <pc:sldMkLst>
          <pc:docMk/>
          <pc:sldMk cId="1004133382" sldId="596"/>
        </pc:sldMkLst>
      </pc:sldChg>
      <pc:sldChg chg="modSp mod">
        <pc:chgData name="David Quigley" userId="b7ec41d0611c9278" providerId="LiveId" clId="{F12405FE-7F0A-42FD-B931-DEB32718E30E}" dt="2021-09-09T19:32:47.494" v="782" actId="20577"/>
        <pc:sldMkLst>
          <pc:docMk/>
          <pc:sldMk cId="2184596755" sldId="597"/>
        </pc:sldMkLst>
        <pc:spChg chg="mod">
          <ac:chgData name="David Quigley" userId="b7ec41d0611c9278" providerId="LiveId" clId="{F12405FE-7F0A-42FD-B931-DEB32718E30E}" dt="2021-09-09T19:32:47.494" v="782" actId="20577"/>
          <ac:spMkLst>
            <pc:docMk/>
            <pc:sldMk cId="2184596755" sldId="597"/>
            <ac:spMk id="3" creationId="{C15FE749-5DAC-4D58-890C-D393F5D829FB}"/>
          </ac:spMkLst>
        </pc:spChg>
      </pc:sldChg>
      <pc:sldChg chg="modSp mod">
        <pc:chgData name="David Quigley" userId="b7ec41d0611c9278" providerId="LiveId" clId="{F12405FE-7F0A-42FD-B931-DEB32718E30E}" dt="2021-09-09T19:32:40.352" v="779"/>
        <pc:sldMkLst>
          <pc:docMk/>
          <pc:sldMk cId="2203890318" sldId="598"/>
        </pc:sldMkLst>
        <pc:spChg chg="mod">
          <ac:chgData name="David Quigley" userId="b7ec41d0611c9278" providerId="LiveId" clId="{F12405FE-7F0A-42FD-B931-DEB32718E30E}" dt="2021-09-09T19:32:40.352" v="779"/>
          <ac:spMkLst>
            <pc:docMk/>
            <pc:sldMk cId="2203890318" sldId="598"/>
            <ac:spMk id="3" creationId="{C15FE749-5DAC-4D58-890C-D393F5D829FB}"/>
          </ac:spMkLst>
        </pc:spChg>
      </pc:sldChg>
      <pc:sldChg chg="modSp mod">
        <pc:chgData name="David Quigley" userId="b7ec41d0611c9278" providerId="LiveId" clId="{F12405FE-7F0A-42FD-B931-DEB32718E30E}" dt="2021-09-09T19:32:58.380" v="797" actId="20577"/>
        <pc:sldMkLst>
          <pc:docMk/>
          <pc:sldMk cId="262561193" sldId="599"/>
        </pc:sldMkLst>
        <pc:spChg chg="mod">
          <ac:chgData name="David Quigley" userId="b7ec41d0611c9278" providerId="LiveId" clId="{F12405FE-7F0A-42FD-B931-DEB32718E30E}" dt="2021-09-09T19:32:58.380" v="797" actId="20577"/>
          <ac:spMkLst>
            <pc:docMk/>
            <pc:sldMk cId="262561193" sldId="599"/>
            <ac:spMk id="3" creationId="{C15FE749-5DAC-4D58-890C-D393F5D829FB}"/>
          </ac:spMkLst>
        </pc:spChg>
      </pc:sldChg>
      <pc:sldChg chg="addSp">
        <pc:chgData name="David Quigley" userId="b7ec41d0611c9278" providerId="LiveId" clId="{F12405FE-7F0A-42FD-B931-DEB32718E30E}" dt="2021-09-09T23:12:56.292" v="1234"/>
        <pc:sldMkLst>
          <pc:docMk/>
          <pc:sldMk cId="3977573212" sldId="601"/>
        </pc:sldMkLst>
        <pc:inkChg chg="add">
          <ac:chgData name="David Quigley" userId="b7ec41d0611c9278" providerId="LiveId" clId="{F12405FE-7F0A-42FD-B931-DEB32718E30E}" dt="2021-09-09T23:12:56.292" v="1234"/>
          <ac:inkMkLst>
            <pc:docMk/>
            <pc:sldMk cId="3977573212" sldId="601"/>
            <ac:inkMk id="5" creationId="{526C9E34-CD78-41D5-9036-83C2E30A9706}"/>
          </ac:inkMkLst>
        </pc:inkChg>
      </pc:sldChg>
      <pc:sldChg chg="addSp">
        <pc:chgData name="David Quigley" userId="b7ec41d0611c9278" providerId="LiveId" clId="{F12405FE-7F0A-42FD-B931-DEB32718E30E}" dt="2021-09-09T23:12:56.292" v="1234"/>
        <pc:sldMkLst>
          <pc:docMk/>
          <pc:sldMk cId="3525489556" sldId="603"/>
        </pc:sldMkLst>
        <pc:inkChg chg="add">
          <ac:chgData name="David Quigley" userId="b7ec41d0611c9278" providerId="LiveId" clId="{F12405FE-7F0A-42FD-B931-DEB32718E30E}" dt="2021-09-09T23:12:56.292" v="1234"/>
          <ac:inkMkLst>
            <pc:docMk/>
            <pc:sldMk cId="3525489556" sldId="603"/>
            <ac:inkMk id="5" creationId="{78F3EE59-DF55-4F3C-8B8D-07501600E3A5}"/>
          </ac:inkMkLst>
        </pc:inkChg>
      </pc:sldChg>
      <pc:sldChg chg="addSp modSp">
        <pc:chgData name="David Quigley" userId="b7ec41d0611c9278" providerId="LiveId" clId="{F12405FE-7F0A-42FD-B931-DEB32718E30E}" dt="2021-09-09T23:12:56.292" v="1234"/>
        <pc:sldMkLst>
          <pc:docMk/>
          <pc:sldMk cId="3976855383" sldId="621"/>
        </pc:sldMkLst>
        <pc:spChg chg="mod">
          <ac:chgData name="David Quigley" userId="b7ec41d0611c9278" providerId="LiveId" clId="{F12405FE-7F0A-42FD-B931-DEB32718E30E}" dt="2021-09-09T19:33:36.896" v="798" actId="20577"/>
          <ac:spMkLst>
            <pc:docMk/>
            <pc:sldMk cId="3976855383" sldId="621"/>
            <ac:spMk id="3" creationId="{2F298861-0798-456F-84C5-E150D0557EC6}"/>
          </ac:spMkLst>
        </pc:spChg>
        <pc:inkChg chg="add">
          <ac:chgData name="David Quigley" userId="b7ec41d0611c9278" providerId="LiveId" clId="{F12405FE-7F0A-42FD-B931-DEB32718E30E}" dt="2021-09-09T23:12:56.292" v="1234"/>
          <ac:inkMkLst>
            <pc:docMk/>
            <pc:sldMk cId="3976855383" sldId="621"/>
            <ac:inkMk id="5" creationId="{7CECB74D-33A4-47AF-B6FE-0F81C0B3795A}"/>
          </ac:inkMkLst>
        </pc:inkChg>
      </pc:sldChg>
      <pc:sldChg chg="addSp delSp modSp new mod modClrScheme chgLayout">
        <pc:chgData name="David Quigley" userId="b7ec41d0611c9278" providerId="LiveId" clId="{F12405FE-7F0A-42FD-B931-DEB32718E30E}" dt="2021-09-07T20:05:53.235" v="523" actId="20577"/>
        <pc:sldMkLst>
          <pc:docMk/>
          <pc:sldMk cId="407938708" sldId="622"/>
        </pc:sldMkLst>
        <pc:spChg chg="del mod ord">
          <ac:chgData name="David Quigley" userId="b7ec41d0611c9278" providerId="LiveId" clId="{F12405FE-7F0A-42FD-B931-DEB32718E30E}" dt="2021-09-07T16:13:33.894" v="2" actId="700"/>
          <ac:spMkLst>
            <pc:docMk/>
            <pc:sldMk cId="407938708" sldId="622"/>
            <ac:spMk id="2" creationId="{1F723192-3D8A-421C-96A0-FE48799AD066}"/>
          </ac:spMkLst>
        </pc:spChg>
        <pc:spChg chg="add del mod ord">
          <ac:chgData name="David Quigley" userId="b7ec41d0611c9278" providerId="LiveId" clId="{F12405FE-7F0A-42FD-B931-DEB32718E30E}" dt="2021-09-07T16:13:39.941" v="3" actId="700"/>
          <ac:spMkLst>
            <pc:docMk/>
            <pc:sldMk cId="407938708" sldId="622"/>
            <ac:spMk id="3" creationId="{128F2C10-692A-4F8B-8180-58610A1CDF8F}"/>
          </ac:spMkLst>
        </pc:spChg>
        <pc:spChg chg="add del mod ord">
          <ac:chgData name="David Quigley" userId="b7ec41d0611c9278" providerId="LiveId" clId="{F12405FE-7F0A-42FD-B931-DEB32718E30E}" dt="2021-09-07T16:13:39.941" v="3" actId="700"/>
          <ac:spMkLst>
            <pc:docMk/>
            <pc:sldMk cId="407938708" sldId="622"/>
            <ac:spMk id="4" creationId="{4BD92C42-88F5-45F1-932F-10D40A9D2703}"/>
          </ac:spMkLst>
        </pc:spChg>
        <pc:spChg chg="add mod ord">
          <ac:chgData name="David Quigley" userId="b7ec41d0611c9278" providerId="LiveId" clId="{F12405FE-7F0A-42FD-B931-DEB32718E30E}" dt="2021-09-07T16:13:52.066" v="21" actId="20577"/>
          <ac:spMkLst>
            <pc:docMk/>
            <pc:sldMk cId="407938708" sldId="622"/>
            <ac:spMk id="5" creationId="{840E0C4E-3CE9-493B-8603-80099498F2C7}"/>
          </ac:spMkLst>
        </pc:spChg>
        <pc:spChg chg="add mod ord">
          <ac:chgData name="David Quigley" userId="b7ec41d0611c9278" providerId="LiveId" clId="{F12405FE-7F0A-42FD-B931-DEB32718E30E}" dt="2021-09-07T20:05:53.235" v="523" actId="20577"/>
          <ac:spMkLst>
            <pc:docMk/>
            <pc:sldMk cId="407938708" sldId="622"/>
            <ac:spMk id="6" creationId="{10CD91F3-EF7D-4A29-BDFD-FD0A81FD746C}"/>
          </ac:spMkLst>
        </pc:spChg>
      </pc:sldChg>
      <pc:sldChg chg="modSp new mod">
        <pc:chgData name="David Quigley" userId="b7ec41d0611c9278" providerId="LiveId" clId="{F12405FE-7F0A-42FD-B931-DEB32718E30E}" dt="2021-09-07T20:20:18.283" v="564" actId="20577"/>
        <pc:sldMkLst>
          <pc:docMk/>
          <pc:sldMk cId="2307305428" sldId="623"/>
        </pc:sldMkLst>
        <pc:spChg chg="mod">
          <ac:chgData name="David Quigley" userId="b7ec41d0611c9278" providerId="LiveId" clId="{F12405FE-7F0A-42FD-B931-DEB32718E30E}" dt="2021-09-07T20:20:18.283" v="564" actId="20577"/>
          <ac:spMkLst>
            <pc:docMk/>
            <pc:sldMk cId="2307305428" sldId="623"/>
            <ac:spMk id="2" creationId="{E8C7D146-E529-4E32-BDD9-C89966D22A09}"/>
          </ac:spMkLst>
        </pc:spChg>
      </pc:sldChg>
      <pc:sldChg chg="modSp new del mod">
        <pc:chgData name="David Quigley" userId="b7ec41d0611c9278" providerId="LiveId" clId="{F12405FE-7F0A-42FD-B931-DEB32718E30E}" dt="2021-09-07T21:17:44.525" v="585" actId="2696"/>
        <pc:sldMkLst>
          <pc:docMk/>
          <pc:sldMk cId="1298300549" sldId="624"/>
        </pc:sldMkLst>
        <pc:spChg chg="mod">
          <ac:chgData name="David Quigley" userId="b7ec41d0611c9278" providerId="LiveId" clId="{F12405FE-7F0A-42FD-B931-DEB32718E30E}" dt="2021-09-07T21:05:27.077" v="584" actId="20577"/>
          <ac:spMkLst>
            <pc:docMk/>
            <pc:sldMk cId="1298300549" sldId="624"/>
            <ac:spMk id="2" creationId="{977172A3-BE11-45F8-9854-85341D39B926}"/>
          </ac:spMkLst>
        </pc:spChg>
      </pc:sldChg>
      <pc:sldChg chg="add del">
        <pc:chgData name="David Quigley" userId="b7ec41d0611c9278" providerId="LiveId" clId="{F12405FE-7F0A-42FD-B931-DEB32718E30E}" dt="2021-09-09T19:34:23.851" v="801" actId="47"/>
        <pc:sldMkLst>
          <pc:docMk/>
          <pc:sldMk cId="3334258290" sldId="624"/>
        </pc:sldMkLst>
      </pc:sldChg>
      <pc:sldChg chg="modSp new del mod">
        <pc:chgData name="David Quigley" userId="b7ec41d0611c9278" providerId="LiveId" clId="{F12405FE-7F0A-42FD-B931-DEB32718E30E}" dt="2021-09-09T19:33:40.009" v="799" actId="47"/>
        <pc:sldMkLst>
          <pc:docMk/>
          <pc:sldMk cId="2962179985" sldId="625"/>
        </pc:sldMkLst>
        <pc:spChg chg="mod">
          <ac:chgData name="David Quigley" userId="b7ec41d0611c9278" providerId="LiveId" clId="{F12405FE-7F0A-42FD-B931-DEB32718E30E}" dt="2021-09-07T21:17:59.013" v="591" actId="5793"/>
          <ac:spMkLst>
            <pc:docMk/>
            <pc:sldMk cId="2962179985" sldId="625"/>
            <ac:spMk id="2" creationId="{D7CAE05B-4ABD-4048-87ED-028A33DDA6B4}"/>
          </ac:spMkLst>
        </pc:spChg>
      </pc:sldChg>
      <pc:sldChg chg="addSp delSp modSp new mod modClrScheme chgLayout">
        <pc:chgData name="David Quigley" userId="b7ec41d0611c9278" providerId="LiveId" clId="{F12405FE-7F0A-42FD-B931-DEB32718E30E}" dt="2021-09-09T19:30:14.445" v="682" actId="20577"/>
        <pc:sldMkLst>
          <pc:docMk/>
          <pc:sldMk cId="1443169255" sldId="626"/>
        </pc:sldMkLst>
        <pc:spChg chg="del mod ord">
          <ac:chgData name="David Quigley" userId="b7ec41d0611c9278" providerId="LiveId" clId="{F12405FE-7F0A-42FD-B931-DEB32718E30E}" dt="2021-09-09T19:30:11.229" v="674" actId="700"/>
          <ac:spMkLst>
            <pc:docMk/>
            <pc:sldMk cId="1443169255" sldId="626"/>
            <ac:spMk id="2" creationId="{1AAB594D-A52D-40BB-83C2-6BF4686BE233}"/>
          </ac:spMkLst>
        </pc:spChg>
        <pc:spChg chg="del mod ord">
          <ac:chgData name="David Quigley" userId="b7ec41d0611c9278" providerId="LiveId" clId="{F12405FE-7F0A-42FD-B931-DEB32718E30E}" dt="2021-09-09T19:30:11.229" v="674" actId="700"/>
          <ac:spMkLst>
            <pc:docMk/>
            <pc:sldMk cId="1443169255" sldId="626"/>
            <ac:spMk id="3" creationId="{5E3CE5B4-60BF-4349-B03F-9E56AC6551E8}"/>
          </ac:spMkLst>
        </pc:spChg>
        <pc:spChg chg="add mod ord">
          <ac:chgData name="David Quigley" userId="b7ec41d0611c9278" providerId="LiveId" clId="{F12405FE-7F0A-42FD-B931-DEB32718E30E}" dt="2021-09-09T19:30:14.445" v="682" actId="20577"/>
          <ac:spMkLst>
            <pc:docMk/>
            <pc:sldMk cId="1443169255" sldId="626"/>
            <ac:spMk id="4" creationId="{B0CE8A6B-EB1A-4A53-AFEF-B0D644B90C6A}"/>
          </ac:spMkLst>
        </pc:spChg>
        <pc:spChg chg="add mod ord">
          <ac:chgData name="David Quigley" userId="b7ec41d0611c9278" providerId="LiveId" clId="{F12405FE-7F0A-42FD-B931-DEB32718E30E}" dt="2021-09-09T19:30:11.229" v="674" actId="700"/>
          <ac:spMkLst>
            <pc:docMk/>
            <pc:sldMk cId="1443169255" sldId="626"/>
            <ac:spMk id="5" creationId="{54725B68-0833-4C4C-8C1E-9480E377F05E}"/>
          </ac:spMkLst>
        </pc:spChg>
      </pc:sldChg>
      <pc:sldChg chg="modSp add mod">
        <pc:chgData name="David Quigley" userId="b7ec41d0611c9278" providerId="LiveId" clId="{F12405FE-7F0A-42FD-B931-DEB32718E30E}" dt="2021-09-09T19:36:43.866" v="948" actId="1076"/>
        <pc:sldMkLst>
          <pc:docMk/>
          <pc:sldMk cId="4208776948" sldId="627"/>
        </pc:sldMkLst>
        <pc:picChg chg="mod">
          <ac:chgData name="David Quigley" userId="b7ec41d0611c9278" providerId="LiveId" clId="{F12405FE-7F0A-42FD-B931-DEB32718E30E}" dt="2021-09-09T19:36:43.866" v="948" actId="1076"/>
          <ac:picMkLst>
            <pc:docMk/>
            <pc:sldMk cId="4208776948" sldId="627"/>
            <ac:picMk id="14" creationId="{BD65171D-9853-4027-BBE8-BF273BA559E0}"/>
          </ac:picMkLst>
        </pc:picChg>
      </pc:sldChg>
      <pc:sldChg chg="add">
        <pc:chgData name="David Quigley" userId="b7ec41d0611c9278" providerId="LiveId" clId="{F12405FE-7F0A-42FD-B931-DEB32718E30E}" dt="2021-09-09T19:31:07.103" v="683"/>
        <pc:sldMkLst>
          <pc:docMk/>
          <pc:sldMk cId="3450862819" sldId="628"/>
        </pc:sldMkLst>
      </pc:sldChg>
      <pc:sldChg chg="delSp add mod">
        <pc:chgData name="David Quigley" userId="b7ec41d0611c9278" providerId="LiveId" clId="{F12405FE-7F0A-42FD-B931-DEB32718E30E}" dt="2021-09-09T19:36:50.421" v="949" actId="478"/>
        <pc:sldMkLst>
          <pc:docMk/>
          <pc:sldMk cId="1183183652" sldId="629"/>
        </pc:sldMkLst>
        <pc:inkChg chg="del">
          <ac:chgData name="David Quigley" userId="b7ec41d0611c9278" providerId="LiveId" clId="{F12405FE-7F0A-42FD-B931-DEB32718E30E}" dt="2021-09-09T19:36:50.421" v="949" actId="478"/>
          <ac:inkMkLst>
            <pc:docMk/>
            <pc:sldMk cId="1183183652" sldId="629"/>
            <ac:inkMk id="4" creationId="{4015F91B-5E84-4E15-83F2-07522ACFFBD7}"/>
          </ac:inkMkLst>
        </pc:inkChg>
      </pc:sldChg>
      <pc:sldChg chg="addSp add">
        <pc:chgData name="David Quigley" userId="b7ec41d0611c9278" providerId="LiveId" clId="{F12405FE-7F0A-42FD-B931-DEB32718E30E}" dt="2021-09-09T23:12:56.292" v="1234"/>
        <pc:sldMkLst>
          <pc:docMk/>
          <pc:sldMk cId="2371747726" sldId="630"/>
        </pc:sldMkLst>
        <pc:inkChg chg="add">
          <ac:chgData name="David Quigley" userId="b7ec41d0611c9278" providerId="LiveId" clId="{F12405FE-7F0A-42FD-B931-DEB32718E30E}" dt="2021-09-09T23:12:56.292" v="1234"/>
          <ac:inkMkLst>
            <pc:docMk/>
            <pc:sldMk cId="2371747726" sldId="630"/>
            <ac:inkMk id="4" creationId="{E6F6FCF5-9601-46C7-9676-96F1A2F3F283}"/>
          </ac:inkMkLst>
        </pc:inkChg>
      </pc:sldChg>
      <pc:sldChg chg="addSp delSp modSp new del mod modClrScheme chgLayout">
        <pc:chgData name="David Quigley" userId="b7ec41d0611c9278" providerId="LiveId" clId="{F12405FE-7F0A-42FD-B931-DEB32718E30E}" dt="2021-09-09T21:37:39.017" v="956" actId="47"/>
        <pc:sldMkLst>
          <pc:docMk/>
          <pc:sldMk cId="1995755193" sldId="631"/>
        </pc:sldMkLst>
        <pc:spChg chg="del mod ord">
          <ac:chgData name="David Quigley" userId="b7ec41d0611c9278" providerId="LiveId" clId="{F12405FE-7F0A-42FD-B931-DEB32718E30E}" dt="2021-09-09T19:34:35.693" v="803" actId="700"/>
          <ac:spMkLst>
            <pc:docMk/>
            <pc:sldMk cId="1995755193" sldId="631"/>
            <ac:spMk id="2" creationId="{3E79CACF-BED2-4F3B-967E-3A0EF79707BF}"/>
          </ac:spMkLst>
        </pc:spChg>
        <pc:spChg chg="del mod ord">
          <ac:chgData name="David Quigley" userId="b7ec41d0611c9278" providerId="LiveId" clId="{F12405FE-7F0A-42FD-B931-DEB32718E30E}" dt="2021-09-09T19:34:35.693" v="803" actId="700"/>
          <ac:spMkLst>
            <pc:docMk/>
            <pc:sldMk cId="1995755193" sldId="631"/>
            <ac:spMk id="3" creationId="{FD16CC54-0233-44CC-9511-DE476FE2E308}"/>
          </ac:spMkLst>
        </pc:spChg>
        <pc:spChg chg="add mod ord">
          <ac:chgData name="David Quigley" userId="b7ec41d0611c9278" providerId="LiveId" clId="{F12405FE-7F0A-42FD-B931-DEB32718E30E}" dt="2021-09-09T19:34:44.394" v="826" actId="20577"/>
          <ac:spMkLst>
            <pc:docMk/>
            <pc:sldMk cId="1995755193" sldId="631"/>
            <ac:spMk id="4" creationId="{AC42A6B4-DE8A-49E9-AA27-52400BE71EE0}"/>
          </ac:spMkLst>
        </pc:spChg>
        <pc:spChg chg="add mod ord">
          <ac:chgData name="David Quigley" userId="b7ec41d0611c9278" providerId="LiveId" clId="{F12405FE-7F0A-42FD-B931-DEB32718E30E}" dt="2021-09-09T19:34:35.693" v="803" actId="700"/>
          <ac:spMkLst>
            <pc:docMk/>
            <pc:sldMk cId="1995755193" sldId="631"/>
            <ac:spMk id="5" creationId="{3782693B-3E44-46BB-B06A-1C21C2F1F799}"/>
          </ac:spMkLst>
        </pc:spChg>
      </pc:sldChg>
      <pc:sldChg chg="addSp delSp modSp new del mod modClrScheme chgLayout">
        <pc:chgData name="David Quigley" userId="b7ec41d0611c9278" providerId="LiveId" clId="{F12405FE-7F0A-42FD-B931-DEB32718E30E}" dt="2021-09-09T19:36:34.903" v="947" actId="47"/>
        <pc:sldMkLst>
          <pc:docMk/>
          <pc:sldMk cId="905208325" sldId="632"/>
        </pc:sldMkLst>
        <pc:spChg chg="del mod ord">
          <ac:chgData name="David Quigley" userId="b7ec41d0611c9278" providerId="LiveId" clId="{F12405FE-7F0A-42FD-B931-DEB32718E30E}" dt="2021-09-09T19:35:06.038" v="828" actId="700"/>
          <ac:spMkLst>
            <pc:docMk/>
            <pc:sldMk cId="905208325" sldId="632"/>
            <ac:spMk id="2" creationId="{A80A8212-B10A-40D3-AA80-1D9D38320818}"/>
          </ac:spMkLst>
        </pc:spChg>
        <pc:spChg chg="del mod ord">
          <ac:chgData name="David Quigley" userId="b7ec41d0611c9278" providerId="LiveId" clId="{F12405FE-7F0A-42FD-B931-DEB32718E30E}" dt="2021-09-09T19:35:06.038" v="828" actId="700"/>
          <ac:spMkLst>
            <pc:docMk/>
            <pc:sldMk cId="905208325" sldId="632"/>
            <ac:spMk id="3" creationId="{5D1231B5-AAF0-43E4-9158-0602A09F6B79}"/>
          </ac:spMkLst>
        </pc:spChg>
        <pc:spChg chg="add mod ord">
          <ac:chgData name="David Quigley" userId="b7ec41d0611c9278" providerId="LiveId" clId="{F12405FE-7F0A-42FD-B931-DEB32718E30E}" dt="2021-09-09T19:35:06.038" v="828" actId="700"/>
          <ac:spMkLst>
            <pc:docMk/>
            <pc:sldMk cId="905208325" sldId="632"/>
            <ac:spMk id="4" creationId="{316D7419-1FFB-4A27-85AF-3A0F4A0AF603}"/>
          </ac:spMkLst>
        </pc:spChg>
        <pc:spChg chg="add mod ord">
          <ac:chgData name="David Quigley" userId="b7ec41d0611c9278" providerId="LiveId" clId="{F12405FE-7F0A-42FD-B931-DEB32718E30E}" dt="2021-09-09T19:35:06.038" v="828" actId="700"/>
          <ac:spMkLst>
            <pc:docMk/>
            <pc:sldMk cId="905208325" sldId="632"/>
            <ac:spMk id="5" creationId="{6863F0EA-098D-4BBA-A0F5-5071402B2EED}"/>
          </ac:spMkLst>
        </pc:spChg>
      </pc:sldChg>
      <pc:sldChg chg="add">
        <pc:chgData name="David Quigley" userId="b7ec41d0611c9278" providerId="LiveId" clId="{F12405FE-7F0A-42FD-B931-DEB32718E30E}" dt="2021-09-09T19:35:25.502" v="829"/>
        <pc:sldMkLst>
          <pc:docMk/>
          <pc:sldMk cId="1318344168" sldId="633"/>
        </pc:sldMkLst>
      </pc:sldChg>
      <pc:sldChg chg="modSp add mod">
        <pc:chgData name="David Quigley" userId="b7ec41d0611c9278" providerId="LiveId" clId="{F12405FE-7F0A-42FD-B931-DEB32718E30E}" dt="2021-09-09T19:36:31.812" v="946" actId="20577"/>
        <pc:sldMkLst>
          <pc:docMk/>
          <pc:sldMk cId="2922931565" sldId="634"/>
        </pc:sldMkLst>
        <pc:spChg chg="mod">
          <ac:chgData name="David Quigley" userId="b7ec41d0611c9278" providerId="LiveId" clId="{F12405FE-7F0A-42FD-B931-DEB32718E30E}" dt="2021-09-09T19:36:31.812" v="946" actId="20577"/>
          <ac:spMkLst>
            <pc:docMk/>
            <pc:sldMk cId="2922931565" sldId="634"/>
            <ac:spMk id="6" creationId="{10CD91F3-EF7D-4A29-BDFD-FD0A81FD746C}"/>
          </ac:spMkLst>
        </pc:spChg>
      </pc:sldChg>
      <pc:sldChg chg="new del">
        <pc:chgData name="David Quigley" userId="b7ec41d0611c9278" providerId="LiveId" clId="{F12405FE-7F0A-42FD-B931-DEB32718E30E}" dt="2021-09-09T21:36:24.121" v="954" actId="47"/>
        <pc:sldMkLst>
          <pc:docMk/>
          <pc:sldMk cId="3391171108" sldId="635"/>
        </pc:sldMkLst>
      </pc:sldChg>
      <pc:sldChg chg="add">
        <pc:chgData name="David Quigley" userId="b7ec41d0611c9278" providerId="LiveId" clId="{F12405FE-7F0A-42FD-B931-DEB32718E30E}" dt="2021-09-09T21:34:47.755" v="951"/>
        <pc:sldMkLst>
          <pc:docMk/>
          <pc:sldMk cId="742421410" sldId="717"/>
        </pc:sldMkLst>
      </pc:sldChg>
      <pc:sldChg chg="add">
        <pc:chgData name="David Quigley" userId="b7ec41d0611c9278" providerId="LiveId" clId="{F12405FE-7F0A-42FD-B931-DEB32718E30E}" dt="2021-09-09T21:34:47.755" v="951"/>
        <pc:sldMkLst>
          <pc:docMk/>
          <pc:sldMk cId="3729208545" sldId="719"/>
        </pc:sldMkLst>
      </pc:sldChg>
      <pc:sldChg chg="add">
        <pc:chgData name="David Quigley" userId="b7ec41d0611c9278" providerId="LiveId" clId="{F12405FE-7F0A-42FD-B931-DEB32718E30E}" dt="2021-09-09T21:34:47.755" v="951"/>
        <pc:sldMkLst>
          <pc:docMk/>
          <pc:sldMk cId="1098924089" sldId="720"/>
        </pc:sldMkLst>
      </pc:sldChg>
      <pc:sldChg chg="add">
        <pc:chgData name="David Quigley" userId="b7ec41d0611c9278" providerId="LiveId" clId="{F12405FE-7F0A-42FD-B931-DEB32718E30E}" dt="2021-09-09T21:34:47.755" v="951"/>
        <pc:sldMkLst>
          <pc:docMk/>
          <pc:sldMk cId="3419030717" sldId="721"/>
        </pc:sldMkLst>
      </pc:sldChg>
      <pc:sldChg chg="add">
        <pc:chgData name="David Quigley" userId="b7ec41d0611c9278" providerId="LiveId" clId="{F12405FE-7F0A-42FD-B931-DEB32718E30E}" dt="2021-09-09T21:34:47.755" v="951"/>
        <pc:sldMkLst>
          <pc:docMk/>
          <pc:sldMk cId="3420775036" sldId="722"/>
        </pc:sldMkLst>
      </pc:sldChg>
      <pc:sldChg chg="addSp add">
        <pc:chgData name="David Quigley" userId="b7ec41d0611c9278" providerId="LiveId" clId="{F12405FE-7F0A-42FD-B931-DEB32718E30E}" dt="2021-09-09T23:12:56.292" v="1234"/>
        <pc:sldMkLst>
          <pc:docMk/>
          <pc:sldMk cId="3275396489" sldId="723"/>
        </pc:sldMkLst>
        <pc:inkChg chg="add">
          <ac:chgData name="David Quigley" userId="b7ec41d0611c9278" providerId="LiveId" clId="{F12405FE-7F0A-42FD-B931-DEB32718E30E}" dt="2021-09-09T23:12:56.292" v="1234"/>
          <ac:inkMkLst>
            <pc:docMk/>
            <pc:sldMk cId="3275396489" sldId="723"/>
            <ac:inkMk id="2" creationId="{767B7DCA-03D6-409E-B21D-1EBE55B8920C}"/>
          </ac:inkMkLst>
        </pc:inkChg>
      </pc:sldChg>
      <pc:sldChg chg="add">
        <pc:chgData name="David Quigley" userId="b7ec41d0611c9278" providerId="LiveId" clId="{F12405FE-7F0A-42FD-B931-DEB32718E30E}" dt="2021-09-09T21:34:47.755" v="951"/>
        <pc:sldMkLst>
          <pc:docMk/>
          <pc:sldMk cId="1871391845" sldId="724"/>
        </pc:sldMkLst>
      </pc:sldChg>
      <pc:sldChg chg="add">
        <pc:chgData name="David Quigley" userId="b7ec41d0611c9278" providerId="LiveId" clId="{F12405FE-7F0A-42FD-B931-DEB32718E30E}" dt="2021-09-09T21:34:47.755" v="951"/>
        <pc:sldMkLst>
          <pc:docMk/>
          <pc:sldMk cId="2763901874" sldId="725"/>
        </pc:sldMkLst>
      </pc:sldChg>
      <pc:sldChg chg="addSp add">
        <pc:chgData name="David Quigley" userId="b7ec41d0611c9278" providerId="LiveId" clId="{F12405FE-7F0A-42FD-B931-DEB32718E30E}" dt="2021-09-09T23:12:56.292" v="1234"/>
        <pc:sldMkLst>
          <pc:docMk/>
          <pc:sldMk cId="120526626" sldId="726"/>
        </pc:sldMkLst>
        <pc:inkChg chg="add">
          <ac:chgData name="David Quigley" userId="b7ec41d0611c9278" providerId="LiveId" clId="{F12405FE-7F0A-42FD-B931-DEB32718E30E}" dt="2021-09-09T23:12:56.292" v="1234"/>
          <ac:inkMkLst>
            <pc:docMk/>
            <pc:sldMk cId="120526626" sldId="726"/>
            <ac:inkMk id="4" creationId="{8F07301B-541E-481D-AA2C-70480F62C235}"/>
          </ac:inkMkLst>
        </pc:inkChg>
      </pc:sldChg>
      <pc:sldChg chg="add">
        <pc:chgData name="David Quigley" userId="b7ec41d0611c9278" providerId="LiveId" clId="{F12405FE-7F0A-42FD-B931-DEB32718E30E}" dt="2021-09-09T21:34:47.755" v="951"/>
        <pc:sldMkLst>
          <pc:docMk/>
          <pc:sldMk cId="527504410" sldId="727"/>
        </pc:sldMkLst>
      </pc:sldChg>
      <pc:sldChg chg="modSp add mod">
        <pc:chgData name="David Quigley" userId="b7ec41d0611c9278" providerId="LiveId" clId="{F12405FE-7F0A-42FD-B931-DEB32718E30E}" dt="2021-09-09T21:34:47.816" v="952" actId="27636"/>
        <pc:sldMkLst>
          <pc:docMk/>
          <pc:sldMk cId="370584877" sldId="728"/>
        </pc:sldMkLst>
        <pc:spChg chg="mod">
          <ac:chgData name="David Quigley" userId="b7ec41d0611c9278" providerId="LiveId" clId="{F12405FE-7F0A-42FD-B931-DEB32718E30E}" dt="2021-09-09T21:34:47.816" v="952" actId="27636"/>
          <ac:spMkLst>
            <pc:docMk/>
            <pc:sldMk cId="370584877" sldId="728"/>
            <ac:spMk id="3" creationId="{3658931E-5107-418D-9C05-08DFFA6A071B}"/>
          </ac:spMkLst>
        </pc:spChg>
      </pc:sldChg>
      <pc:sldChg chg="add">
        <pc:chgData name="David Quigley" userId="b7ec41d0611c9278" providerId="LiveId" clId="{F12405FE-7F0A-42FD-B931-DEB32718E30E}" dt="2021-09-09T21:34:47.755" v="951"/>
        <pc:sldMkLst>
          <pc:docMk/>
          <pc:sldMk cId="3038254988" sldId="729"/>
        </pc:sldMkLst>
      </pc:sldChg>
      <pc:sldChg chg="addSp add">
        <pc:chgData name="David Quigley" userId="b7ec41d0611c9278" providerId="LiveId" clId="{F12405FE-7F0A-42FD-B931-DEB32718E30E}" dt="2021-09-09T23:12:56.292" v="1234"/>
        <pc:sldMkLst>
          <pc:docMk/>
          <pc:sldMk cId="3470530118" sldId="730"/>
        </pc:sldMkLst>
        <pc:inkChg chg="add">
          <ac:chgData name="David Quigley" userId="b7ec41d0611c9278" providerId="LiveId" clId="{F12405FE-7F0A-42FD-B931-DEB32718E30E}" dt="2021-09-09T23:12:56.292" v="1234"/>
          <ac:inkMkLst>
            <pc:docMk/>
            <pc:sldMk cId="3470530118" sldId="730"/>
            <ac:inkMk id="19" creationId="{E71CD0E3-4B71-4BC8-A28D-E802DFC1AEFC}"/>
          </ac:inkMkLst>
        </pc:inkChg>
      </pc:sldChg>
      <pc:sldChg chg="add">
        <pc:chgData name="David Quigley" userId="b7ec41d0611c9278" providerId="LiveId" clId="{F12405FE-7F0A-42FD-B931-DEB32718E30E}" dt="2021-09-09T21:36:18.550" v="953"/>
        <pc:sldMkLst>
          <pc:docMk/>
          <pc:sldMk cId="147017627" sldId="731"/>
        </pc:sldMkLst>
      </pc:sldChg>
      <pc:sldChg chg="add">
        <pc:chgData name="David Quigley" userId="b7ec41d0611c9278" providerId="LiveId" clId="{F12405FE-7F0A-42FD-B931-DEB32718E30E}" dt="2021-09-09T21:37:36.735" v="955"/>
        <pc:sldMkLst>
          <pc:docMk/>
          <pc:sldMk cId="4145652394" sldId="746"/>
        </pc:sldMkLst>
      </pc:sldChg>
      <pc:sldChg chg="addSp add">
        <pc:chgData name="David Quigley" userId="b7ec41d0611c9278" providerId="LiveId" clId="{F12405FE-7F0A-42FD-B931-DEB32718E30E}" dt="2021-09-09T23:12:56.292" v="1234"/>
        <pc:sldMkLst>
          <pc:docMk/>
          <pc:sldMk cId="3230481143" sldId="747"/>
        </pc:sldMkLst>
        <pc:inkChg chg="add">
          <ac:chgData name="David Quigley" userId="b7ec41d0611c9278" providerId="LiveId" clId="{F12405FE-7F0A-42FD-B931-DEB32718E30E}" dt="2021-09-09T23:12:56.292" v="1234"/>
          <ac:inkMkLst>
            <pc:docMk/>
            <pc:sldMk cId="3230481143" sldId="747"/>
            <ac:inkMk id="5" creationId="{EB31FC2E-2177-438D-87BB-5A04037918A9}"/>
          </ac:inkMkLst>
        </pc:inkChg>
      </pc:sldChg>
      <pc:sldChg chg="add">
        <pc:chgData name="David Quigley" userId="b7ec41d0611c9278" providerId="LiveId" clId="{F12405FE-7F0A-42FD-B931-DEB32718E30E}" dt="2021-09-09T21:38:47.462" v="957"/>
        <pc:sldMkLst>
          <pc:docMk/>
          <pc:sldMk cId="2599810665" sldId="752"/>
        </pc:sldMkLst>
      </pc:sldChg>
      <pc:sldChg chg="add">
        <pc:chgData name="David Quigley" userId="b7ec41d0611c9278" providerId="LiveId" clId="{F12405FE-7F0A-42FD-B931-DEB32718E30E}" dt="2021-09-09T21:38:47.462" v="957"/>
        <pc:sldMkLst>
          <pc:docMk/>
          <pc:sldMk cId="2304105648" sldId="753"/>
        </pc:sldMkLst>
      </pc:sldChg>
      <pc:sldChg chg="add">
        <pc:chgData name="David Quigley" userId="b7ec41d0611c9278" providerId="LiveId" clId="{F12405FE-7F0A-42FD-B931-DEB32718E30E}" dt="2021-09-09T21:38:47.462" v="957"/>
        <pc:sldMkLst>
          <pc:docMk/>
          <pc:sldMk cId="3721955693" sldId="754"/>
        </pc:sldMkLst>
      </pc:sldChg>
      <pc:sldChg chg="add">
        <pc:chgData name="David Quigley" userId="b7ec41d0611c9278" providerId="LiveId" clId="{F12405FE-7F0A-42FD-B931-DEB32718E30E}" dt="2021-09-09T21:38:47.462" v="957"/>
        <pc:sldMkLst>
          <pc:docMk/>
          <pc:sldMk cId="1541781207" sldId="755"/>
        </pc:sldMkLst>
      </pc:sldChg>
      <pc:sldChg chg="add">
        <pc:chgData name="David Quigley" userId="b7ec41d0611c9278" providerId="LiveId" clId="{F12405FE-7F0A-42FD-B931-DEB32718E30E}" dt="2021-09-09T21:38:47.462" v="957"/>
        <pc:sldMkLst>
          <pc:docMk/>
          <pc:sldMk cId="3110153031" sldId="758"/>
        </pc:sldMkLst>
      </pc:sldChg>
      <pc:sldChg chg="add">
        <pc:chgData name="David Quigley" userId="b7ec41d0611c9278" providerId="LiveId" clId="{F12405FE-7F0A-42FD-B931-DEB32718E30E}" dt="2021-09-09T21:38:47.462" v="957"/>
        <pc:sldMkLst>
          <pc:docMk/>
          <pc:sldMk cId="901268887" sldId="759"/>
        </pc:sldMkLst>
      </pc:sldChg>
      <pc:sldChg chg="add">
        <pc:chgData name="David Quigley" userId="b7ec41d0611c9278" providerId="LiveId" clId="{F12405FE-7F0A-42FD-B931-DEB32718E30E}" dt="2021-09-09T21:38:47.462" v="957"/>
        <pc:sldMkLst>
          <pc:docMk/>
          <pc:sldMk cId="3653219679" sldId="761"/>
        </pc:sldMkLst>
      </pc:sldChg>
      <pc:sldChg chg="add">
        <pc:chgData name="David Quigley" userId="b7ec41d0611c9278" providerId="LiveId" clId="{F12405FE-7F0A-42FD-B931-DEB32718E30E}" dt="2021-09-09T21:38:47.462" v="957"/>
        <pc:sldMkLst>
          <pc:docMk/>
          <pc:sldMk cId="3240191332" sldId="762"/>
        </pc:sldMkLst>
      </pc:sldChg>
      <pc:sldChg chg="add">
        <pc:chgData name="David Quigley" userId="b7ec41d0611c9278" providerId="LiveId" clId="{F12405FE-7F0A-42FD-B931-DEB32718E30E}" dt="2021-09-09T21:38:47.462" v="957"/>
        <pc:sldMkLst>
          <pc:docMk/>
          <pc:sldMk cId="423242794" sldId="763"/>
        </pc:sldMkLst>
      </pc:sldChg>
      <pc:sldChg chg="add">
        <pc:chgData name="David Quigley" userId="b7ec41d0611c9278" providerId="LiveId" clId="{F12405FE-7F0A-42FD-B931-DEB32718E30E}" dt="2021-09-09T21:38:47.462" v="957"/>
        <pc:sldMkLst>
          <pc:docMk/>
          <pc:sldMk cId="3417487941" sldId="764"/>
        </pc:sldMkLst>
      </pc:sldChg>
      <pc:sldChg chg="add">
        <pc:chgData name="David Quigley" userId="b7ec41d0611c9278" providerId="LiveId" clId="{F12405FE-7F0A-42FD-B931-DEB32718E30E}" dt="2021-09-09T21:38:47.462" v="957"/>
        <pc:sldMkLst>
          <pc:docMk/>
          <pc:sldMk cId="3533811256" sldId="766"/>
        </pc:sldMkLst>
      </pc:sldChg>
      <pc:sldChg chg="add">
        <pc:chgData name="David Quigley" userId="b7ec41d0611c9278" providerId="LiveId" clId="{F12405FE-7F0A-42FD-B931-DEB32718E30E}" dt="2021-09-09T21:38:47.462" v="957"/>
        <pc:sldMkLst>
          <pc:docMk/>
          <pc:sldMk cId="86521285" sldId="768"/>
        </pc:sldMkLst>
      </pc:sldChg>
      <pc:sldChg chg="add">
        <pc:chgData name="David Quigley" userId="b7ec41d0611c9278" providerId="LiveId" clId="{F12405FE-7F0A-42FD-B931-DEB32718E30E}" dt="2021-09-09T21:38:47.462" v="957"/>
        <pc:sldMkLst>
          <pc:docMk/>
          <pc:sldMk cId="1437184202" sldId="769"/>
        </pc:sldMkLst>
      </pc:sldChg>
      <pc:sldChg chg="add">
        <pc:chgData name="David Quigley" userId="b7ec41d0611c9278" providerId="LiveId" clId="{F12405FE-7F0A-42FD-B931-DEB32718E30E}" dt="2021-09-09T21:38:47.462" v="957"/>
        <pc:sldMkLst>
          <pc:docMk/>
          <pc:sldMk cId="1714401559" sldId="770"/>
        </pc:sldMkLst>
      </pc:sldChg>
      <pc:sldChg chg="modSp add mod">
        <pc:chgData name="David Quigley" userId="b7ec41d0611c9278" providerId="LiveId" clId="{F12405FE-7F0A-42FD-B931-DEB32718E30E}" dt="2021-09-09T21:38:55.176" v="962" actId="20577"/>
        <pc:sldMkLst>
          <pc:docMk/>
          <pc:sldMk cId="1437982980" sldId="772"/>
        </pc:sldMkLst>
        <pc:spChg chg="mod">
          <ac:chgData name="David Quigley" userId="b7ec41d0611c9278" providerId="LiveId" clId="{F12405FE-7F0A-42FD-B931-DEB32718E30E}" dt="2021-09-09T21:38:55.176" v="962" actId="20577"/>
          <ac:spMkLst>
            <pc:docMk/>
            <pc:sldMk cId="1437982980" sldId="772"/>
            <ac:spMk id="2" creationId="{446B51E7-2485-4B19-BF4E-65492CC37346}"/>
          </ac:spMkLst>
        </pc:spChg>
      </pc:sldChg>
      <pc:sldChg chg="modSp add mod">
        <pc:chgData name="David Quigley" userId="b7ec41d0611c9278" providerId="LiveId" clId="{F12405FE-7F0A-42FD-B931-DEB32718E30E}" dt="2021-09-09T21:39:00.066" v="967" actId="20577"/>
        <pc:sldMkLst>
          <pc:docMk/>
          <pc:sldMk cId="3595189795" sldId="773"/>
        </pc:sldMkLst>
        <pc:spChg chg="mod">
          <ac:chgData name="David Quigley" userId="b7ec41d0611c9278" providerId="LiveId" clId="{F12405FE-7F0A-42FD-B931-DEB32718E30E}" dt="2021-09-09T21:39:00.066" v="967" actId="20577"/>
          <ac:spMkLst>
            <pc:docMk/>
            <pc:sldMk cId="3595189795" sldId="773"/>
            <ac:spMk id="2" creationId="{446B51E7-2485-4B19-BF4E-65492CC37346}"/>
          </ac:spMkLst>
        </pc:spChg>
      </pc:sldChg>
      <pc:sldChg chg="addSp modSp new mod">
        <pc:chgData name="David Quigley" userId="b7ec41d0611c9278" providerId="LiveId" clId="{F12405FE-7F0A-42FD-B931-DEB32718E30E}" dt="2021-09-09T23:12:56.292" v="1234"/>
        <pc:sldMkLst>
          <pc:docMk/>
          <pc:sldMk cId="3859150009" sldId="774"/>
        </pc:sldMkLst>
        <pc:spChg chg="mod">
          <ac:chgData name="David Quigley" userId="b7ec41d0611c9278" providerId="LiveId" clId="{F12405FE-7F0A-42FD-B931-DEB32718E30E}" dt="2021-09-09T21:49:31.067" v="989" actId="20577"/>
          <ac:spMkLst>
            <pc:docMk/>
            <pc:sldMk cId="3859150009" sldId="774"/>
            <ac:spMk id="2" creationId="{A3707A51-C2AA-4FA6-BB65-211D3ADA3FFA}"/>
          </ac:spMkLst>
        </pc:spChg>
        <pc:spChg chg="mod">
          <ac:chgData name="David Quigley" userId="b7ec41d0611c9278" providerId="LiveId" clId="{F12405FE-7F0A-42FD-B931-DEB32718E30E}" dt="2021-09-09T21:51:52.903" v="1233" actId="20577"/>
          <ac:spMkLst>
            <pc:docMk/>
            <pc:sldMk cId="3859150009" sldId="774"/>
            <ac:spMk id="3" creationId="{1751ED85-330F-4664-A75E-308B25740D31}"/>
          </ac:spMkLst>
        </pc:spChg>
        <pc:picChg chg="add mod">
          <ac:chgData name="David Quigley" userId="b7ec41d0611c9278" providerId="LiveId" clId="{F12405FE-7F0A-42FD-B931-DEB32718E30E}" dt="2021-09-09T21:49:58.673" v="999" actId="1076"/>
          <ac:picMkLst>
            <pc:docMk/>
            <pc:sldMk cId="3859150009" sldId="774"/>
            <ac:picMk id="1026" creationId="{BA059D5D-6C0A-43B6-B86B-8015E29ACD1B}"/>
          </ac:picMkLst>
        </pc:picChg>
        <pc:inkChg chg="add">
          <ac:chgData name="David Quigley" userId="b7ec41d0611c9278" providerId="LiveId" clId="{F12405FE-7F0A-42FD-B931-DEB32718E30E}" dt="2021-09-09T23:12:56.292" v="1234"/>
          <ac:inkMkLst>
            <pc:docMk/>
            <pc:sldMk cId="3859150009" sldId="774"/>
            <ac:inkMk id="4" creationId="{3BD2235A-190C-4D0B-B0E9-52A30F1964E5}"/>
          </ac:inkMkLst>
        </pc:inkChg>
      </pc:sldChg>
      <pc:sldMasterChg chg="delSldLayout">
        <pc:chgData name="David Quigley" userId="b7ec41d0611c9278" providerId="LiveId" clId="{F12405FE-7F0A-42FD-B931-DEB32718E30E}" dt="2021-09-03T16:51:47.622" v="0" actId="47"/>
        <pc:sldMasterMkLst>
          <pc:docMk/>
          <pc:sldMasterMk cId="0" sldId="2147483659"/>
        </pc:sldMasterMkLst>
        <pc:sldLayoutChg chg="del">
          <pc:chgData name="David Quigley" userId="b7ec41d0611c9278" providerId="LiveId" clId="{F12405FE-7F0A-42FD-B931-DEB32718E30E}" dt="2021-09-03T16:51:47.622" v="0" actId="47"/>
          <pc:sldLayoutMkLst>
            <pc:docMk/>
            <pc:sldMasterMk cId="0" sldId="2147483659"/>
            <pc:sldLayoutMk cId="0" sldId="2147483650"/>
          </pc:sldLayoutMkLst>
        </pc:sldLayoutChg>
        <pc:sldLayoutChg chg="del">
          <pc:chgData name="David Quigley" userId="b7ec41d0611c9278" providerId="LiveId" clId="{F12405FE-7F0A-42FD-B931-DEB32718E30E}" dt="2021-09-03T16:51:47.622" v="0" actId="47"/>
          <pc:sldLayoutMkLst>
            <pc:docMk/>
            <pc:sldMasterMk cId="0" sldId="2147483659"/>
            <pc:sldLayoutMk cId="0" sldId="2147483654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7T21:48:53.92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98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1" timeString="2021-09-07T21:50:13.165"/>
    </inkml:context>
  </inkml:definitions>
  <inkml:trace contextRef="#ctx0" brushRef="#br0">3504 7817 342 0,'0'-3'298'0,"0"2"-169"0,0 1-89 16,0 0-35-16,0 0 42 16,-6 3 47-16,4 2 4 0,0 2-23 15,-2 1-14-15,0 5-9 16,4 3-18-16,-4 2 5 16,-4 3-12-16,4 4-9 15,0 1-3-15,0 4-3 16,2 0-10-16,-2-2-1 15,0 0 1-15,-4-4-6 0,4-6-41 16,0-4-69-16,2-8-89 16,2-6-123-16,2-2-317 15</inkml:trace>
  <inkml:trace contextRef="#ctx0" brushRef="#br0" timeOffset="1733.55">3260 7854 625 0,'0'4'240'0,"0"-2"-85"0,0-1-81 31,0-1-64-31,0 0-10 15,0 0 13-15,2 0 20 0,4 0 46 16,-2 0 6-16,4 0-25 16,5-2-10-16,-1-3-12 15,10-3-10-15,0-2-14 16,4 0-10-16,4-2 1 16,-1 2 0-16,1 0-4 0,2 4 1 15,-4 1 0-15,-2 2 1 0,-6 2-3 16,-5 1-4-16,-3 0-29 15,-4 0-87-15,2 2-102 16,-8-2-182-16</inkml:trace>
  <inkml:trace contextRef="#ctx0" brushRef="#br0" timeOffset="2190.32">3172 8168 360 0,'0'0'614'0,"0"0"-382"16,0 0-63-16,0 0-83 15,0 0-32-15,36 16 2 0,-18-16-15 16,6 0-16-16,2-5-3 16,5-4-11-16,3-2-2 15,4-2-10-15,-8-3 1 16,-1 3 0-16,-1-1-2 16,-4 2-37-16,-2 3-83 0,-4 3-96 15,-2 1-253-15</inkml:trace>
  <inkml:trace contextRef="#ctx0" brushRef="#br0" timeOffset="2800.78">3740 7968 618 0,'0'0'192'15,"0"0"-60"-15,0 0-89 0,0 0 28 16,-29 24-3-16,15-12-19 15,0 0-5-15,2 1-6 16,4 1-5-16,-4-4-1 16,8-1 5-16,2-4-13 0,2-1-3 15,0-4 6-15,6 0-20 16,6 0-7-16,2-4 4 16,6 2 7-16,-2-1-5 0,1 2-6 15,1 1 3-15,-4 0 2 16,-6 5-3-16,-4 3 7 15,-4 0-6-15,-2 3-3 0,-6 1-1 16,-6-4-1-16,-2 2-2 16,-2-4 1-16,0-2-34 15,-1-4-35 1,3 0-52-16,-2-6-60 16,6-2-112-16,2-2-274 15</inkml:trace>
  <inkml:trace contextRef="#ctx0" brushRef="#br0" timeOffset="6023.04">4195 7896 291 0,'0'10'536'16,"-4"4"-363"-1,4 1-35-15,-4 3-74 0,2 3-22 16,-2 1-12-16,4 5-12 15,0-2-8-15,0-2 3 16,4-4 12-16,2-1 9 16,-2-8 6-16,0-5-8 15,-4-5-15-15,2-5-30 0,-2-8 9 16,0-4 3-16,-2-4 1 0,-2 1-3 16,-4-2 2-16,0 1-8 15,-2 0-7-15,0 1-1 16,-1 2 3-16,3-1 3 15,0 0 0-15,2 3-1 16,2-1 2-16,4-1 8 0,2 2 2 16,8 1 0-16,4 1 5 0,3 2 12 15,3 6 9-15,6-1 0 16,0 6-8-16,4 1-9 16,-2 7-1-16,1 3-5 15,-9 6 13-15,-2 2 2 16,-4 4 3-16,-10-1 0 0,-8 3-12 15,-8-3-10 1,-8 0-1-16,-6-4 0 16,-1-1-6-16,-1-5-50 15,2-4-42-15,2-2-96 16,10-2-134-16,2-3-335 0</inkml:trace>
  <inkml:trace contextRef="#ctx0" brushRef="#br0" timeOffset="6740.48">4428 7978 469 0,'0'0'318'15,"-2"32"-191"-15,2-13 25 16,0 0-80-16,0-2-14 0,0-2-9 16,0-1-12-16,0-3-1 15,0-4 7-15,-2-2-10 16,2-1-19-16,-2-3-10 0,-2-1-4 15,0 0 5-15,0-1 3 16,0-3-3-16,0-4 1 16,2 3-3-16,2-5-1 0,0-2-3 31,0 1 1-31,6-2-4 0,0 1-52 0,2 0-49 0,4 3-22 16,-4 3-25-16,5 2 31 31,1-1 47-31,2 3 63 0,0 1 14 0,2 0 4 31,0-1 17-31,0 0 26 0,-2 0 28 16,-6-2 12-16,2 2-18 15,-7 0-20-15,-1 1-3 0,-4 1 1 16,-2 0-11-16,-2 1-10 16,-9 4 1-16,1 3-12 15,0 3-7-15,-2 2-1 16,2 1 1-16,4 1-1 0,2 1-4 15,6-4-2-15,4-3-2 0,10-6-3 16,2-3-10-16,6-3-23 16,3-5 3-16,-1-4 5 15,0-1 3-15,-6-1 7 16,-4 0 10-16,-6 3 1 16,-6-2-5-1,-4 4-4-15,-6 0-24 16,-2 0-9-16,-8 4 11 0,-2 3-7 15,2 2 19-15,0 0-31 16,3 2-26-16,5 3-12 16,6-2-70-16,0 0-115 15</inkml:trace>
  <inkml:trace contextRef="#ctx0" brushRef="#br0" timeOffset="7145.42">4757 8015 334 0,'0'0'167'0,"0"0"-22"15,0 0-20-15,0 0-40 16,18 37-5-16,-14-22 39 0,0 5-15 16,2 5 1-16,0 2-10 15,0 4-31-15,-2 2-17 16,-4-1-21-16,0 1-17 0,-4-2-7 15,-6-7 1-15,-2-7-7 16,-6-9-4-16,0-8-44 16,-1-14-30-16,-1-10-60 15,2-8-91-15,8-7-223 0</inkml:trace>
  <inkml:trace contextRef="#ctx0" brushRef="#br0" timeOffset="7357.1">4714 7836 744 0,'0'0'243'0,"0"0"-51"16,0 0-100-16,0 0-81 15,0 0-11-15,0 0-9 16,0 0-39-16,0 0-47 0,10 13-78 15,-6-9-89-15,4 3-325 16</inkml:trace>
  <inkml:trace contextRef="#ctx0" brushRef="#br0" timeOffset="7711.27">4805 7940 537 0,'0'0'258'0,"0"0"-110"16,26 23-5-16,-16-18-51 15,2-1-24-15,-2-1-24 16,6-2-20-16,1-1-4 0,3-1 3 16,4-6 8-16,0-3-5 15,-2 2-4-15,-6 0-1 0,-2-3 5 16,-10 4-23-16,-4-1-4 16,0 2-2-16,-14-1 0 15,-2 3 3-15,-8 3 0 16,-2 1 2-16,-2 5-1 0,-1 6 1 15,3 4 0-15,4 4 0 16,6 1 3-16,8-1-5 0,8-2 2 16,4-4 1-16,12-3 1 15,6-5-1-15,4-5-2 16,3 0-2-16,1-4-2 16,0-3-17-1,-4-1-36-15,-8-1-29 16,-8 1-23-16,-4 1-62 15,-6 1-77-15,1 1-217 0</inkml:trace>
  <inkml:trace contextRef="#ctx0" brushRef="#br0" timeOffset="8042.95">5097 7973 128 0,'0'0'364'15,"0"0"-135"-15,28 6-44 0,-22-2-23 16,-2 0-59-16,-2 4-33 31,-2-1-15-31,-2 2-12 16,-2 4-9-16,-2 0-12 0,0 1-9 16,2 1-4-16,2-2-5 15,2-1 2-15,2-1-1 16,6-3-2-16,6-1-6 15,2-1-5-15,2-3-17 16,-1-3 0-16,3 0 2 0,-2-4-11 16,-6-5-23-16,-2-2-17 0,-2-5-29 15,-4-4-54-15,0-3-4 16,-2-4-83-16,0-2-225 16</inkml:trace>
  <inkml:trace contextRef="#ctx0" brushRef="#br0" timeOffset="8343.92">5230 7603 544 0,'0'0'230'0,"0"0"-75"16,0 0 38-16,0 0-97 16,8 46-57-16,-2-14-2 0,6 9 3 15,-4 8-6-15,2 5-3 16,0 3-9-16,-2-4-18 0,4-5-3 16,-4-9 1-16,0-13-4 15,1-13-7-15,-5-12-56 16,0-5-109-16,-4-11-57 15,0-3-47-15</inkml:trace>
  <inkml:trace contextRef="#ctx0" brushRef="#br0" timeOffset="8566.79">5097 7903 979 0,'0'0'185'0,"0"0"19"15,0 0-123-15,32-12-18 16,-6-1 14-16,7-6-21 0,9-1-36 16,2-6-15-16,0 3-3 15,1-1-4-15,-9 5-9 16,-4 4-38-16,-10 6-28 0,-7 5-35 16,-5 2-109-16,-6 2-195 15</inkml:trace>
  <inkml:trace contextRef="#ctx0" brushRef="#br0" timeOffset="9485.18">5764 7673 285 0,'0'0'499'0,"0"0"-427"15,-35 3 137-15,15 7-100 16,-2 5-45-16,0 8-25 0,4 4-5 16,0 6-1-16,6 2 4 15,3 2-8-15,5 0-17 0,4-4-6 16,6-4-3-16,5-6 1 15,9-5-4-15,2-10-12 16,4-4 2-16,0-4 2 16,-2-6 5-16,-3-4 5 15,-1 1-2-15,-10-3 2 0,0 0-2 16,-4 5 0 0,-2 0-1-16,-4 0 0 15,0 2 0-15,0 1 0 16,0 1 0-16,-4 1 0 15,-2-1 2-15,2 3 2 0,2-1 0 16,0-2-2-16,2 2-1 16,-2-1 1-16,2-1 1 15,0-1 3-15,0 0-4 0,0 1 1 16,-2 1-2-16,0-1 1 16,0 1 0-16,-2 0 1 15,-6 2-2-15,2 0 1 0,1 0 0 16,-7 0-4-16,2 2-54 15,-2 1-67-15,6 0-78 16,4-2-182-16</inkml:trace>
  <inkml:trace contextRef="#ctx0" brushRef="#br0" timeOffset="10301.27">5888 7924 505 0,'0'0'154'0,"0"0"9"15,0 0-48-15,0 33 13 16,0-26-40-16,0 0-9 0,0-3-14 15,0-1-15-15,0-2-15 16,0-1-22-16,0-1-13 16,0-3 7-16,0-3 9 15,0-2 0-15,0-1-2 0,4-2-6 16,2 0-3-16,-2 0-1 16,3 1-1-16,1 3-3 15,-2 0 1-15,2 3-17 0,4 3-26 16,-4 2-17-16,2 0-6 15,2 1 13-15,-2 3 26 16,2 1 12-16,-2 0 9 0,6 0 4 31,-6-3 5-31,2-1 10 0,-1-1 2 16,-1-3-1-16,2-2 11 16,-2 0 8-16,2 0 4 15,-8 1-2-15,0 0-5 16,0 3-7-16,-4 1-9 15,-2 0-6-15,-4 3-3 0,-6 4 8 16,0 4 0-16,-4 5-8 0,1 3-3 16,1 3-2-16,6 0 2 15,4-1-2-15,0-2-3 16,8-4-6-16,8-7-6 16,5-4-9-16,1-7-10 15,2-6 9-15,2-4 14 0,-4-3 6 16,-4-2 2-16,-2-1 1 15,-8 0 2-15,-4 1 4 0,-2 0 1 16,-4 3-4-16,-8 5-2 16,2 1 0-16,-4 5 0 15,2 4-3-15,-2 2-65 16,4 5-68 0,2 2-64-16,4 1-51 0,6-3-183 15</inkml:trace>
  <inkml:trace contextRef="#ctx0" brushRef="#br0" timeOffset="10671.34">6231 7866 308 0,'0'0'409'0,"0"0"-242"0,0 0 12 16,0 0-82-16,0 0-26 15,16 40-33-15,-16-25 0 16,-4 4-9-16,2-1-9 15,2 2-7-15,0-4-7 0,0-4-6 16,8-3 3-16,4-9-4 0,0-2-17 16,4-10-7-16,0-6-6 15,0-3 4-15,-2-5 14 16,-1 0 10-16,-1-2 4 16,-4 1-1-16,-2 3 2 15,-2 4-2-15,0 3 0 0,0 9 1 16,0 5 3-1,0 4 6-15,-2 9-8 16,0 8 9-16,0 6-6 16,0 5-1-16,0 1-3 15,0-1-5-15,0-3-12 16,0-9-42-16,4-6-40 0,-2-6-64 16,0-5-51-16,4-5-235 15</inkml:trace>
  <inkml:trace contextRef="#ctx0" brushRef="#br0" timeOffset="11135.71">6493 7904 677 0,'0'0'120'0,"0"46"29"16,0-20-27-16,0 4-39 0,0 2-30 15,0 1-8-15,0-3-2 16,0-3-10-16,0-8-8 16,0-6-5-16,4-5-7 15,-4-8-4-15,2-3-19 0,2-7-5 16,-2-4 23-16,0-5-4 16,0-3-3-16,-2-1-1 15,0-1 1-15,0-1 0 16,0-2 0-16,0 1 2 0,0 1-2 15,0-1 3-15,0 0-3 16,6 5 1 0,2 0-1-16,2 5 2 15,6 4 1-15,-2 4 2 16,4 6 4-16,2 2 13 16,0 10-7-16,-3 1-9 0,1 4-3 15,-2 3-5-15,-6 1-1 16,-8 2-2-16,-2 1-1 15,-12-2-2-15,-8-3-18 0,-5-3-30 0,-13-7-37 16,2-4-24 0,2-3-82-16,1-3-219 15</inkml:trace>
  <inkml:trace contextRef="#ctx0" brushRef="#br0" timeOffset="11736.08">4042 8489 1006 0,'0'0'202'0,"-6"46"-46"16,2-21-78-16,0 2-36 0,0 3-23 16,2 0-11-16,2-1-4 15,0 0-2-15,0-2-1 0,0-4-4 16,0-2-38-16,-2-3-85 15,2-3-174-15,-2-2-408 16</inkml:trace>
  <inkml:trace contextRef="#ctx0" brushRef="#br0" timeOffset="11998.37">3993 8484 847 0,'0'0'245'0,"0"0"-45"0,0 0-84 16,29-9-38-16,-11 3-25 16,8-4-10-16,2-2-18 15,2-2-16-15,0 5-5 16,-7-1-2-16,-1 5-1 0,-8 3-49 15,-2 4-86-15,-12 8-121 16,0 4-362 0</inkml:trace>
  <inkml:trace contextRef="#ctx0" brushRef="#br0" timeOffset="12223.29">4010 8630 775 0,'0'0'195'16,"0"0"-51"-16,0 0-107 0,0 0-8 15,36-14-6-15,-20 7-9 16,4 2-7-16,0 1-3 16,2 0-4-16,-2 0 1 15,-3 0-3 1,-1 2-75-16,-2-1-96 15,-2 1 1-15,0 0-64 16,-2 0-89-16</inkml:trace>
  <inkml:trace contextRef="#ctx0" brushRef="#br0" timeOffset="12506.9">4247 8586 124 0,'0'0'550'0,"-16"28"-347"0,6-12-27 15,-2 4-75-15,2 1-47 16,2 0-23-16,8 0-6 0,0-1 0 15,10-6-7-15,14-1-7 16,2-7-7-16,8-6-4 16,5-2 5-16,-3-7-3 15,-2-4-1-15,-6 0-2 0,-8-2 0 16,-5 1 0-16,-9 3-1 16,-6-1-2-16,-2 5 1 0,-10 0-1 15,1 0 3-15,-7 1 1 16,0 2-1-16,0-2 2 31,-6 1-2-31,6 0-8 0,0 3-34 16,6-2-55-16,6 1-95 15,2-2-104-15,4 0-299 16</inkml:trace>
  <inkml:trace contextRef="#ctx0" brushRef="#br0" timeOffset="12876.79">4543 8626 734 0,'0'0'149'0,"6"32"45"16,-6-17-78-16,4-2-28 0,-2-3-22 31,0-1-27-31,0-1-7 0,0-2-4 15,-2-3 0-15,0 0-4 16,0-3-10-16,0 0-13 16,0-1-11-16,0-4 8 15,-4-3 2-15,2 0-1 16,0-2 2-16,0-3-1 16,2-1 1-16,4-3 0 0,6-2-1 0,-2 0 1 15,6 3 0-15,-1 0-2 16,3 3-36-16,-2 5-28 15,2 4-18-15,-6 4-21 16,2 0-38-16,-2 4-25 16,-2 2-21-16,0 2-83 15,0-1-77-15</inkml:trace>
  <inkml:trace contextRef="#ctx0" brushRef="#br0" timeOffset="13794.47">4767 8540 129 0,'0'0'589'0,"0"0"-401"15,8 29 25-15,-8-15-91 16,0 5-30-16,0 0-25 16,0 4-18-16,0 0-8 15,0 1-8-15,0-2-1 0,4-3-4 0,-4-4-12 16,2-5-7-16,0-5-7 15,-2-5-3-15,2-3-17 16,2-9 1-16,0-6 14 16,4-6 4-16,0-1-1 15,2-1 0-15,2 2 0 0,-2 6 0 16,2 8 0-16,-4 3 1 16,2 4 5-16,-2 3 0 15,-1 4-4 1,-1 4-2-16,-2 2-1 15,0 0-7-15,0-1-2 16,0 0 3-16,-4-4 2 16,4-3 0-16,0-2-7 15,2-7-15-15,6-6 14 0,-4-4 10 16,6 1 3-16,-2-1 1 16,2 7 1-16,0 1 2 0,2 9 1 15,-6 2 2-15,-1 8-4 16,1 5 1-16,-4 5 0 15,0 2-2-15,0-2 0 0,-4 1 0 16,0-5-3-16,-2-6 0 16,0-6-3-16,0-4-13 15,0-7-95 1,0-9 17-16,0-2-3 16,0 1-10-16,8 0-28 15,-6 2 36-15,4 5-10 0,-2 6 24 16,2 0 74-16,2 4 21 15,-6 0 3-15,2 1 29 16,0 2 19-16,-2-2-8 16,4 2-13-16,-2-1-5 0,0-2 3 15,4 2 20-15,2 1 23 16,2 0-11-16,2-1-4 0,3 2 3 16,3-2-14-16,-2 0-17 15,0-2-15-15,-2-1-7 16,-2-4-2-16,-2-2-5 15,-6-3-8-15,-4-1-4 0,-2-1 0 16,0-2 1-16,-6-1 1 16,-4 5 2-16,0 2-1 0,-2 4 0 15,-4 4 4-15,0 9 10 16,2 9 0-16,4 8-3 16,-2 2-4-16,6 3-3 15,6-2 1 1,0-1-2-16,8-7 1 15,6-5-1-15,4-7-5 0,2-6-4 16,0-3 2-16,0-9-2 16,-2-6-7-16,-2-1-20 15,-5-1-25-15,-1-4-48 16,-6 7-64-16,2 0-79 16,-4 2-86-16</inkml:trace>
  <inkml:trace contextRef="#ctx0" brushRef="#br0" timeOffset="14257.79">5480 8541 373 0,'0'0'144'16,"50"-19"20"-16,-32 9-65 0,-4 4 5 31,-2 2 15-31,-10 1-11 16,-2 0-42-16,-2 3-34 0,-6 0 6 15,-8 3 9-15,-2 6-2 16,-6 5-12-16,-2 7-17 15,-1 4-6-15,-1 4-2 16,2 4 0-16,6 0-16 16,6-4-39-16,10-7-18 0,4-4 13 0,6-9 2 15,14-9-8-15,2-7 5 16,8-8 17-16,3-8 15 16,-1-3 11-16,2-5 8 15,-12-3 2-15,-2-2 2 16,-6 0-2-16,-10 2 7 0,-4-1 11 15,0 3 18-15,-4 4 1 0,-4 4 4 16,0 5 5-16,2 6 15 16,2 4 12-16,0 4-11 15,2 5-3-15,2 1 2 16,0 12 47-16,6 6-53 0,-2 10-32 16,4 8-7-16,2 8-2 15,0 4-7 1,1 3-5-16,1-6 0 15,0-4-2-15,2-9-24 16,-4-12-34-16,2-13-44 16,-2-8-31-16,0-12-118 15,4-9-143-15</inkml:trace>
  <inkml:trace contextRef="#ctx0" brushRef="#br0" timeOffset="16434.79">6950 7815 563 0,'0'0'172'16,"-2"1"-160"-16,2 1 53 0,-4 0-34 15,-2-1-19-15,0-1-3 16,0 0 16-16,-1 0 1 16,-3-5 5-16,0-3 14 15,-4-1-2-15,0-1-18 16,-6-1-9-16,-2-1 1 15,-2 1-2-15,-3 2-5 0,-5 1 2 16,-2 2-2-16,0 1-5 16,-8 1-2-16,1 0 0 15,-1-2 1-15,-2-1-2 16,3-3-1-16,-5-1 4 16,-2-1 5-16,3-2-1 15,-5-1 1-15,-2-1-3 0,-7 0-2 16,-1 1-3-16,-1-1-1 15,-5-1 2-15,-2 4-2 16,-7-2 2-16,-1 2-2 16,1 3 0-16,-4-2 1 0,-1 1-1 15,1 1-2-15,-3 2 0 16,3 0-2-16,-3 1-10 16,3 1 4-16,-3 0 2 15,1-1 4-15,3 2 2 16,-3-1-3-16,4 0 4 0,-5-1-1 15,5 2 1-15,-1 1 0 16,1 2 0-16,1-1 2 16,3 3-1-16,3 1 0 15,-3 4 2-15,1 3 0 16,7 2 3-16,-9 2-2 0,7 3 3 16,-1 0-1-16,3 3 2 15,3-2-2-15,2 2 1 16,1-3-2-16,1 1 2 15,3-1-2-15,-1 1-2 16,0 1 0-16,1 1-1 0,1 2 0 16,4 3 0-16,-1 5 0 15,1 3 2-15,6 3-3 0,1 1 1 16,-1 2-1-16,8 0 1 16,1-1-1-16,9-1 0 15,0 0 2-15,0-2 1 0,6-2 5 16,4 3 0-16,0-1 2 15,4-1 0-15,3 1-2 16,1 1 2-16,0-3-4 16,4 5-5-16,2 0 0 15,2-1 0-15,4 3-2 0,6-2-2 16,-2-1 3-16,5 0-2 16,3-5-2-16,2 1 7 0,0-1 8 15,2-1 0-15,2 3 1 16,0 0-1-16,3 0-4 15,1-1 5-15,0 0-3 16,4-2-6-16,0-1 2 0,1 0-3 16,7-1-3-16,-4-3-2 15,6-2 4 1,3 2-2-16,3-3 1 16,-2-3 7-16,2 1 6 15,1 0-1-15,1 0-4 16,0 0-7-16,-1-1 1 0,3-1-4 15,0-1 1-15,1 1 0 16,3-3 3-16,-1-3-3 16,5 0-2-16,4-2 1 0,-1-2 0 15,3-2-1-15,-1-3 2 16,1 1-1-16,-3-1 1 0,3 0 2 16,-6 0-1-16,3 2-1 15,5 1 1-15,-5-2 0 16,7 0-3-16,-7 1 2 15,7-4 1 1,0 0-2-16,1 0 2 16,5-3-3-16,-3-3 2 15,5-2-1-15,-1 1 0 16,-1-3 2-16,-3 4-1 0,1-3 0 16,-1 0 2-16,-3 0-3 15,5-4 1-15,3-2-3 16,1-3 2-16,0-1 1 0,5-6 1 15,1-2-2-15,3-2 1 0,1-3-1 16,-3 0 1-16,-1-1-1 16,-2-1 1-16,-1 0-2 15,-5-4 3-15,-1-3-3 16,-7-2 4-16,-1-4-1 16,-8-4 4-1,-5-1-1-15,-1-5 1 16,-12-3-1-16,-3-4 4 0,-5-2 0 15,-6-2 1-15,-6-3-3 16,-8-1-7-16,-6-3 3 16,-6 0-3-16,-2-1 1 15,-12 2 0-15,-6 7 0 16,-8 7-2-16,-8 11 2 0,-11 13-48 0,-3 15-50 16,-6 14-80-16,3 11-180 15</inkml:trace>
  <inkml:trace contextRef="#ctx0" brushRef="#br0" timeOffset="17364.28">3353 9029 467 0,'0'-1'132'0,"-4"1"9"16,4 0-50-16,0 0-35 15,-4 1 40-15,-2 4 33 16,2 4-24-16,-4 1-9 0,0 6-14 16,-4 4-24-16,-2 4-17 15,-5 8-8-15,-3 5-9 16,-4 2-9-16,-2 8-3 16,-2 0-2-1,4 3-11-15,-3-3 3 16,5-4-5-16,2-5-31 0,4-4-21 15,8-6-33-15,2-7-34 16,8-5-54-16,0-4-175 16</inkml:trace>
  <inkml:trace contextRef="#ctx0" brushRef="#br0" timeOffset="18188.14">6539 8799 402 0,'0'0'392'0,"0"0"-263"16,0 0 30-16,0 38-54 15,2-21-1-15,2 6-22 0,4 5-22 16,0 6-15-1,6 9-3-15,4 5-3 0,2 6-6 16,3 4-8-16,1 3-5 0,0-1-13 16,4 0-6-16,-6-3 1 15,4-9-4-15,-5-10-18 16,3-8-22-16,0-14-19 16,-2-11-44-16,-2-6-93 15,-2-7-142-15,-6-3-413 0</inkml:trace>
  <inkml:trace contextRef="#ctx0" brushRef="#br0" timeOffset="19259.66">7038 8830 507 0,'0'0'362'0,"0"0"-229"16,0 0-9-16,4 0-57 15,6 2 8-15,-4 1 8 16,4 3-7-16,3 4-23 0,-1 7-22 16,2 2-11-16,2 5-12 15,-2 3-2-15,0 0-5 16,-2-1-3-1,-2-2 3-15,-2-4-8 16,-2-7-43-16,-2-8-50 16,4-5-61-16,4-10-187 15,-3-9-336-15</inkml:trace>
  <inkml:trace contextRef="#ctx0" brushRef="#br0" timeOffset="19494.09">7340 8752 442 0,'0'0'520'0,"0"0"-378"15,0 0 7-15,-8 36-64 16,-4-10-32-16,-6 11-14 0,-6 12-6 16,-2 7-9-16,-4 7-2 15,1 4-13-15,1-2-7 16,2-5-2-16,2-9-8 0,8-8-48 31,4-10-82-31,10-8-124 16,8-8-289-16</inkml:trace>
  <inkml:trace contextRef="#ctx0" brushRef="#br0" timeOffset="20693.75">2259 8986 908 0,'-12'31'187'0,"2"0"-25"0,-2 6-37 15,2 1-55-15,0 0-32 16,0 1-2-16,4-2-14 0,-2-2-3 15,-2-6-8-15,4-5-8 16,4-6-3-16,-2-7 1 16,4-8-2-16,0-7-12 15,0-11-13-15,6-10 20 16,4-7 6-16,4-8 1 0,-4-5 0 0,6-5-16 16,-10-1-23-16,2-1-12 31,0 5-9-31,-4 4 4 15,-4 8 14-15,0 10 34 16,0 6 11-16,0 9-3 0,0 6 7 16,0 4 62-16,0 4 49 15,0 6-59-15,6 7-13 0,0 4-14 16,7 9-8-16,1 4-8 16,6 4-8-16,2 1-4 15,6 3-3-15,4-5-3 16,3-6-1-16,5-7-3 15,2-8-1-15,-2-11 2 0,-3-5 0 16,-3-8 2-16,-8-8 3 0,-8-4-2 16,-6-7-4-16,-12-1 3 15,0-6 1-15,-8-4 0 16,-2-3 1-16,-2 0-62 16,0 2-57-1,2 5-53-15,6 8-95 16,0 9-209-16</inkml:trace>
  <inkml:trace contextRef="#ctx0" brushRef="#br0" timeOffset="22841.32">3242 9635 145 0,'4'-4'183'0,"2"0"-68"16,0 0 55-16,-2 1-34 15,-2 0-36 1,-2 1 3-16,0 2 5 15,-4 0-23-15,-6 0-2 16,-2 0 3-16,-6 0-27 0,-6 0-25 16,-2 0-11-16,-6 0-8 15,-3-1-8-15,-3-1-4 16,-6 2 0-16,3 0 1 16,-11 0-3-16,0 3 0 15,1-2 0-15,-1 3-2 0,0-1-7 16,1-3 1-16,3 0 4 15,2 0 3-15,3 0 0 16,-5 0 2-16,2-3-3 0,3 2 3 16,-3 1-1-16,2 0 1 15,0 0 0-15,-3 0-1 0,3 1-1 16,2 0 0-16,1-1-1 31,5 0-6-31,2-1 5 0,2 1 3 16,7 0 2-16,-1 0-1 15,0 3-2-15,2 2 5 16,2 2-5-16,0 0 1 0,4-1 1 16,1 2-2-16,5-3 2 15,0 0 0-15,4-1-1 16,4 1-1-16,2-3-1 16,-2 3 1-16,4-3-3 15,0 1 4-15,0 2 1 0,4 1 0 16,-4-1 1-16,0 2-1 0,2-2-1 15,0 4 0-15,-2-1-1 16,2 0 3-16,-2 2-3 16,0 1 2-16,0 2-1 15,-2 0 2-15,-2 2 5 16,4-1 1 0,-4 4-1-16,0 1-2 15,-6 1 2-15,6 3 3 0,-4 1-1 16,0 3 0-16,0 3-1 15,-2 4-4-15,0 2 2 16,-2 2-1-16,0 4-2 16,-1 0-1-16,1 1-2 15,-6 1 0-15,4-1-2 0,2 0 2 0,-4 0-2 16,2-3 1-16,2-2-1 16,0-3 0-16,0-3 1 0,2-3 0 31,5-3-1-31,1-2 2 15,0-6-5-15,4-3 0 0,0-5-1 16,4-4 1-16,2-2-1 0,-3-4 1 0,3 0-2 16,4-4 4-16,-6-1 2 15,4 0-1-15,-2 0 2 16,2 4-1-16,0-2 1 16,-2 1 0-16,2 2-1 15,0 0 1-15,0 0-1 0,2 0 2 31,2 1-3-31,-2 1 1 0,6 1 1 16,-4-1-2-16,3 1 2 16,5 0-2-16,-4 0 1 15,4 1-1-15,4 1 1 16,-2-2-1-16,8 1 2 0,-3 1-3 16,5-1 2-16,4 1 0 15,2-3-1-15,1 3 2 0,3-1 1 16,2 1-4-16,-3 0 5 15,3-1-5-15,4 1 3 16,-8 0-1-16,5-1 1 0,-1 1-2 16,4-3 1-16,1-2-2 15,5 0 2-15,2-1-2 16,7-4 0 0,-3-1 4-16,3 0-4 15,3-3 2-15,-7 1 3 16,-1-1 5-16,-2 0 0 15,-7 2-3-15,-1 0-3 0,-4 1 1 16,-3 0 1-16,-1-1-2 16,-2 1-4-16,2-2 3 15,-7-2-1-15,1 0 0 0,2-4-1 16,-4 1 2-16,-1-2-2 16,-1 1 1-16,-4 0 0 15,-4 0 0-15,-4 0-1 0,-4 2 1 16,-2-1 0-16,-8 0-1 15,-2 2-2-15,-2-1 2 16,-2 1-1-16,-2-1 3 0,-2 3 0 16,0-1-1-16,0-1 0 15,2-3 0-15,4-3 1 16,0-4 10-16,0-6 0 0,4 0 3 16,2-10-2-16,2-3-1 15,0-6-2-15,-1-3-2 16,-1-5-3-1,2 1-2-15,-4-1 1 16,-4 0-2-16,0 4 1 16,0 3-1-16,-4 5 0 15,-6 7 2-15,-1 7-1 0,-9 9 0 16,-6 8 2-16,-6 7 0 16,-12 4 1-16,3 3-5 15,-11 2-13-15,4-2-38 0,-1-2-39 16,3-1-65-16,8 0-196 15,8 0-469-15</inkml:trace>
  <inkml:trace contextRef="#ctx0" brushRef="#br0" timeOffset="24660.24">1893 9963 333 0,'0'0'62'0,"0"0"200"0,0 0-152 16,0 0-21-16,-4 0 2 15,4 3 26-15,-2 2-30 16,0-1-15-16,-2 5-6 16,0 3-4-16,-2 3-9 15,-8 6-2-15,4 3-8 16,-4 4-8 0,1 2 0-16,1 2-1 15,0-1-11-15,6-1-2 16,-4-2-7-16,4-1-3 0,2-4-7 15,4-3-1-15,0-5-4 16,6-1 2-16,8-6-6 16,-2-2-1-16,9-3 1 15,3-3 1-15,6-2 3 0,-2-4 0 16,2-3 0-16,-2-2 1 16,-3-2 0-16,-1-5 0 0,-4-1 2 15,-4-5-2-15,-6-4 1 16,-4-1-1-16,-6-3 1 15,-4-1-1-15,-12 0 1 16,2 2 0 0,-12 4-7-16,0 2-41 15,1 5-36-15,1 6-35 0,0 4-73 16,6 6-134-16,4 4-192 16</inkml:trace>
  <inkml:trace contextRef="#ctx0" brushRef="#br0" timeOffset="25240.86">2159 10206 708 0,'0'0'185'16,"0"0"-50"-16,0 0 21 16,-26-8-75-16,10 8-30 15,7 4-10-15,-5 4-21 16,6 6-10-16,4 2-5 0,0 3-3 15,8 3-1-15,6-2-3 32,6-2-1-32,5-5-2 0,-3-3 2 15,4-5 1-15,-2-5 1 16,-4-1-1-16,-4-8 0 0,-6-1-2 16,-2-4 3-16,-4 0-1 15,-4-3-4-15,-4 3-19 16,-2-1-19-16,-2 1-9 15,0 0-6-15,2 3-1 16,2 2-38-16,4 2-52 0,4 2-92 16,0 5-322-16</inkml:trace>
  <inkml:trace contextRef="#ctx0" brushRef="#br0" timeOffset="26062">2491 10076 398 0,'0'0'483'16,"-10"28"-260"-16,6-6-18 15,4 2-84-15,-4 3-40 16,4 3-21-16,0 3-13 15,0 4-13-15,0 1-12 0,-4 0-7 16,2-5-7-16,0-2-2 16,0-8 2-16,0-8 4 0,2-9 0 15,-2-6 0-15,2-12-24 16,2-9 9-16,0-9 3 16,0-10 4-16,2-3 4 15,0-6-2 1,-4-1-3-16,0-1-2 15,-4 6 1-15,0 3 0 16,-2 6-1-16,2 7 1 0,0 7 1 16,4 4-3-16,0 4 1 15,4 3 2-15,6 1-1 16,6-2 2-16,6 3-3 16,0 4 2-16,4 2 0 0,3 3 2 15,1 6-1-15,0 7-2 0,-4 3 1 16,0 7 0-16,-9 2-1 15,-3 5-2-15,-8-1 3 16,-6 3-6-16,-10-1 5 16,-10-3-8-16,-5-1 6 15,-5-4-3-15,0-5 0 0,-4-7-23 16,8-6-35-16,5-5-27 0,5-9-55 16,12-6-114-16,4 0-218 15</inkml:trace>
  <inkml:trace contextRef="#ctx0" brushRef="#br0" timeOffset="26816.37">3051 9985 380 0,'0'0'153'0,"0"0"13"16,0 0-53-16,0 0-10 16,0 0 17-16,0 0 0 15,0 0 12-15,0 0 18 0,0 0-52 16,0 0-20-16,0 0-16 15,-14 47-13-15,12-17-15 0,-2 5-15 16,0 3-8-16,-2 2-6 16,2 0-3-16,2-3-1 15,-2-7-1-15,2-3-3 0,2-8-30 16,-4-8-38-16,4-6-35 16,0-1-65-16,0-4-165 15,0-1-171 1</inkml:trace>
  <inkml:trace contextRef="#ctx0" brushRef="#br0" timeOffset="27149.91">3043 9921 851 0,'0'0'169'0,"0"0"-3"31,-34 42-58-31,14-24-35 0,-3 2-23 15,-5 1-13-15,2 0-9 16,-2 1-17-16,2-2-5 16,3 1-4-16,5 0-1 15,0-1-46-15,2 1-87 16,8 3-100-16,2 1-148 0</inkml:trace>
  <inkml:trace contextRef="#ctx0" brushRef="#br0" timeOffset="27648.4">2735 10463 629 0,'0'0'379'16,"0"0"-213"-16,30 0 4 31,-8-2-90-31,12-3-36 15,3-1-21-15,13-3-11 16,8-1-9-16,3-2-1 0,-1 0 0 16,-3 0-3-16,-5 3-48 0,-6-1-63 15,-10 5-90-15,-7 5-168 16</inkml:trace>
  <inkml:trace contextRef="#ctx0" brushRef="#br0" timeOffset="31860.3">7765 9698 189 0,'-12'-2'118'16,"4"2"-31"-16,2 0 50 15,-6 3-38-15,4-2-24 16,-2 2-2-16,0-1-19 16,2-1-9-16,0 0-4 0,-2-1-2 15,2 0-13-15,0-2-8 16,1-3-5-16,-1-3-4 16,2 0 0-16,-6-4 7 15,2 1 3-15,-6-1 2 16,2 1-4-16,-4 2-2 0,2 0-5 15,-6 1-2-15,-3 2-2 16,-1 0 1-16,0 0 0 16,-4 0 1-16,-4-1 4 15,1-1-4-15,-1 0-4 16,-4 3-1-16,0-2 0 16,1 0 2-16,-7 2 2 0,0 0 1 15,2 1-2-15,-1 2 1 16,-3-1-5-16,6 1 0 15,-7 1-1-15,3 2 1 16,2-1-2-16,-3 2 2 0,1 2 3 16,0 1 6-16,-2 2 5 0,3 0-2 15,-1 1-3-15,2-2-4 0,3 2-1 32,-3-3-3-32,2-1-1 15,0 0 0-15,3 0-1 16,-5 1-2-16,2-1 1 0,-1 3 2 15,5-1-2-15,-6 4 1 16,6 1 2-16,1 1-2 0,1 2 0 16,0 0 2-16,4 3-2 15,0-1 0-15,5 0-1 16,-1 0 2-16,0 2-2 0,0 0 1 0,0-1-1 16,4 1 1-16,-3-1-1 15,1 0 1-15,0 2-1 16,2-1 0-16,-2 3 0 15,6-1 1-15,-3 0 1 16,1 3 1-16,0 0-4 16,4 1 3-16,0 2 0 15,2 0-1-15,-2 1-3 16,6-2 6-16,-2-2-4 0,4 3-1 16,3-5 2-16,-1 1-1 15,2-2 1 1,0 1-3-16,2-1 2 15,0 3 1-15,0-2-1 16,2 2-1-16,2 1-5 16,4 0 0-16,2-1 4 0,1 0 1 15,7-2 0-15,0-4 0 0,6 1-3 16,-4-3 0-16,4-2 4 16,2 0 2-16,0 0-5 15,1-1 6-15,-1 1-2 16,2-1 2-16,0 1-3 15,0-1 0-15,-1 1 1 16,5-1-5-16,-2 2 7 0,2-1-6 16,4-2 6-16,-1 2-3 15,3-1 0-15,6-2-3 0,-6 1 6 32,5 2-6-32,-1-4 3 0,2 3 1 15,-4-1 2-15,5-1-2 16,1-2-1-16,2 0-5 15,-1 0 3-15,1-3-4 16,6 0 3-16,-7-1 3 16,5 0 0-16,2-1-2 0,-3 1 4 15,1-2-3-15,0 0 1 16,-3-1-1-16,1-1 1 0,-2 0 2 16,-1 0-4-16,1 0 3 15,-2-4-1-15,1-2-2 16,3-3 1-16,0-1 1 15,3-2 0-15,-5-1 0 0,2-4-1 16,-1 3 0-16,1-2 9 16,-6-1 2-16,2-1-4 0,-1 1-3 31,-3 0-1-31,-2-1-1 0,-3 1 0 0,1 0 1 31,0-1 3-31,-2 2 1 0,-1-2-1 16,-1-1-1-16,2 0 1 15,0-2 0-15,-4 0-4 0,-1-2 5 16,1 0-3-16,-4 0 0 16,-4 2-1-16,-4 2 1 0,-4 3 1 15,-2 1 2-15,-5 2 2 16,1 1-2-16,2 0 0 16,-6 1-4-16,0-1-1 15,2-2 2-15,2 2-1 0,0-2 0 16,-6 0-1-16,4 1-1 15,0-2 0-15,-4 1 1 16,0-3 1-16,2 2 1 16,-4-1 0-16,0-2 0 15,-4-1 0 1,-2-2-2-16,0 1 0 0,0 0-1 16,-8 1-2-16,2 0 0 15,-6 2 2-15,-1 2 1 16,-3 1 1-16,0 1 3 0,-4 2-4 15,-4-1 3-15,4 1-1 16,-7-1 0-16,3 0-2 16,-2-1 0-16,0 0 1 0,1-1-1 15,-5-1 0-15,0 0 1 16,-4 0-2-16,1 0 3 16,-3 2-2-16,2 0 0 15,-8 0 0-15,5-3 0 16,1-2-4-16,-2-3-29 0,9-5-28 15,3-2-50-15,10 4-82 0,8 10-252 16</inkml:trace>
  <inkml:trace contextRef="#ctx0" brushRef="#br0" timeOffset="34864.11">5768 10026 672 0,'-6'11'246'0,"2"3"-48"16,-5 1-61-16,1 4-52 16,0 2-29-16,-4 4-15 15,2 2-15-15,-2 1-15 16,2 0-6-16,4 2 2 0,0-5-2 16,2-2 2-16,4-4 2 15,4-5 9-15,6-5-4 0,10-9-7 16,6-2-8-16,1-11 3 15,5-5 2-15,2-2 5 16,-2-5 12-16,-12 0-8 16,-4 1-7-16,-6 1-5 0,-9-1-1 15,-1 1-1-15,-7 4 1 16,-3 0 1-16,-8 0-2 16,2 4 0-16,-2 1 1 0,-2 1-2 15,2 2-21-15,4 2-24 16,-4 1-36-16,7 8-82 15,1 0-153 1,6 7-527-16</inkml:trace>
  <inkml:trace contextRef="#ctx0" brushRef="#br0" timeOffset="35280.51">6043 10215 756 0,'0'0'160'0,"0"0"65"0,0 0-83 0,-40-17-38 31,28 17-36-31,-8 0-29 16,2 9-17-16,0 5-10 15,4 0-9-15,6 6 2 16,0 1-3-16,8-1-1 0,8-2-12 0,6-3-17 16,4-4-2-16,6-4-1 15,-2-6 4-15,4-2 2 16,-10-7 10-16,1-4 9 15,-9 0 3-15,-2-2 0 0,-6 0 0 16,-2 0-3-16,-4 2-34 16,-3 0-46-16,-1-1-20 15,2 3-68-15,4 1-80 0,4-1-350 16</inkml:trace>
  <inkml:trace contextRef="#ctx0" brushRef="#br0" timeOffset="35665.39">6162 10216 857 0,'0'0'204'0,"-12"39"-42"15,6-19-50-15,0-5-62 16,4-1-19-16,-2-4-16 16,2-5-11-16,2-2-1 15,0-3-4-15,0-3-14 16,8-5 11-16,4-3-1 0,-2-3-1 16,6 1-2-1,0-2 0-15,1 4 4 16,1-1 3-16,-6 8 0 15,6 1 1-15,-8 3 6 16,0 5-1-16,0 5-1 16,-6 1-4-16,0 4-2 0,-4 2-13 15,0-2-23-15,0-1-24 16,0-4-51-16,0-3-68 0,0-5-59 16,0-2-163-16</inkml:trace>
  <inkml:trace contextRef="#ctx0" brushRef="#br0" timeOffset="36028.24">6335 10269 162 0,'0'0'311'0,"0"0"-144"16,0 0-15-16,0 0-58 0,0 0-2 15,33-1 4-15,-21 1-5 16,6 0-12-16,4-2-17 16,4-5-12-16,0-3-17 15,-1 1-10-15,1-3-7 0,-10 1 2 16,-2-1-11-16,-12 0-1 15,0 3-6 1,-6 0 2-16,-12 2 1 16,2 3 1-16,-6 3 2 15,1 2-1-15,-1 7 4 16,2 4 5-16,-2 6-3 16,6 2-2-16,4 1-5 0,8-1 0 15,2-2-1-15,12-3-3 16,6-2-3-16,8-6-16 0,4-3 3 15,3-2 3-15,-3-2 4 16,-4-7-9-16,-6 1-11 16,-4-2-27-16,-8-1-66 0,-4 2-69 15,0-2-123-15</inkml:trace>
  <inkml:trace contextRef="#ctx0" brushRef="#br0" timeOffset="36983.71">6768 10076 829 0,'0'0'238'0,"0"0"-44"0,0 36-61 16,2-18-51-16,-2 3-26 15,2 5-13-15,-2 7-17 16,0 1-13-16,-2 4-5 0,2-2-6 16,0-4-1-16,0-6-2 15,0-8 3-15,0-8-3 16,-2-9-1-16,2-4-8 15,0-13-10-15,0-5 16 16,0-9 6-16,0-4-3 16,0-5-2-16,0-2 6 0,0 0-3 0,-2 0 0 31,2 4-2-31,-2 1 4 0,2 6-1 0,0 4 0 16,2 6-2-16,2 3 5 15,2 6-2-15,3 2 5 31,3 1 6-31,6 3 5 0,0 1-4 16,6 2-4-16,8 2-2 0,-2 1-1 16,-1 7-4-16,1 3-1 15,-4 7 0-15,-4 4 0 16,-10 3-2-16,-6 3 1 16,-6 1-4-16,-12-1 4 15,-8 0-5-15,-6-4 1 0,-6-3 0 16,-3-5-4-16,-3-4-37 0,4-7-35 15,4-5-38-15,6-3-109 16,12-3-171-16</inkml:trace>
  <inkml:trace contextRef="#ctx0" brushRef="#br0" timeOffset="37784.58">7272 10047 160 0,'0'0'533'16,"0"0"-382"-1,0 0 27-15,0 0-85 16,0 0-43-16,0 0 14 0,-40 22 0 15,23-15-11-15,-9 2-10 16,0 0-6-16,4 1 1 16,0 2-6-16,6-2-3 15,6 1-8-15,8-2 8 16,4 1 11-16,12-5-2 0,8 3-22 16,8-2-11-16,0 1 4 0,3 0-7 15,1 2-1 1,-2 3-2-16,-10-1 4 15,-8 4 0-15,-10 3-7 16,-4 3-3-16,-8-2-9 16,-10 2-6-16,-6-3-7 15,-4-3-4-15,0-6-20 16,1-5-17-16,-1-4-41 16,8-5-63-16,6-4-124 0,6-3-292 15</inkml:trace>
  <inkml:trace contextRef="#ctx0" brushRef="#br0" timeOffset="38555.18">7566 10080 427 0,'0'0'184'0,"0"0"-53"15,0 0-10-15,0 0-16 16,0 0 10-16,0 0 39 0,0 0 0 16,0 0-45-16,0 0-22 15,0 0-18-15,4 38-20 16,-2-24 0-16,-2 2-4 0,4 2-14 31,-4 4-9-31,4 0-7 0,-4 3-8 0,0 1-6 16,0-1 2-16,-4-2-3 0,0-4-8 31,0-6-40-31,2-7-44 16,0-7-68-16,2-11-90 15,4-7-46-15,2-4-221 0</inkml:trace>
  <inkml:trace contextRef="#ctx0" brushRef="#br0" timeOffset="38876.86">7528 10047 731 0,'0'0'174'0,"0"0"-15"0,0 0-53 16,-16 34-38-16,9-22-2 15,1 1-11-15,-4 2-13 16,0-1-18-16,0 2-13 15,0-3-10-15,2 0 1 16,-2-3-22-16,6-4-54 0,4 1-92 16,2-5-148-16</inkml:trace>
  <inkml:trace contextRef="#ctx0" brushRef="#br0" timeOffset="39388.06">7344 10460 792 0,'0'0'350'0,"0"0"-142"16,0 0-43-16,0 0-54 16,0 0-23-16,0 0-21 15,0 0-26-15,47 4-26 16,-17-10-14-16,14-6 1 0,9-6-4 15,5-1-5-15,2-4-45 16,-7 4-41-16,-7 4-31 0,-12 5-37 16,-12 10-143-16,-9 4-449 15</inkml:trace>
  <inkml:trace contextRef="#ctx0" brushRef="#br0" timeOffset="41445.61">5661 10609 547 0,'2'2'215'15,"-2"0"-99"-15,0 1-26 0,0-3-35 16,0 2-29-16,0 0 2 16,-2 1 25-16,0-1 9 15,-2 3-8-15,2-1-14 16,0-1-15 0,-2 0-10-16,-2 0-8 15,2 2-1-15,0-2 0 16,0 1 6-16,0 2 9 15,0-1 0-15,-4 1 0 0,3 3-7 16,-3-2-5-16,0 2-4 16,-2 1-1-16,2 1 0 0,-6 0 1 15,2 3 3-15,-4 3 2 16,2 3 6-16,-6 2-1 16,-2 3 1-16,-1 6 1 15,-5 4 3-15,-2 5-11 0,-6 6 8 16,-5 7 3-16,-5 5 0 15,-8 6-2-15,-1 3 6 0,-7 4-15 16,2-1-7-16,-3-5-1 16,5-3-2-16,9-6-1 15,5-9-1-15,6-5-16 0,12-10-10 16,12-12-43-16,8-8-46 16,12-8-117-16,10-4-328 15</inkml:trace>
  <inkml:trace contextRef="#ctx0" brushRef="#br0" timeOffset="42781.59">7876 10539 166 0,'-4'-7'143'0,"0"4"19"16,0-1-16-16,2 0-23 15,0 0-36-15,0 2 11 16,2-1 8-16,-2 3 11 16,2 0-6-16,0 0-9 15,0 0-3-15,0 0-18 0,0 0-1 16,0 6-12-1,0 2-16-15,2 3-5 16,4 5-2-16,2 4-5 16,6 3 2-16,4 11-2 15,8 3-5-15,5 5-6 16,9 9-5-16,4 4-20 0,3 4-4 16,5 4 0-16,0 3 0 15,1 1 0-15,-1 0 0 16,0-1 0-16,-5-1 0 0,-1-3 0 15,-4-3 0-15,-4-9 0 16,-5-8 0-16,-3-6-21 16,-8-10-25-16,-4-11-24 0,0-9-31 15,-2-6-78-15,-5-10-88 16,3-1-216-16</inkml:trace>
  <inkml:trace contextRef="#ctx0" brushRef="#br0" timeOffset="44201.96">4364 10818 471 0,'0'2'191'16,"0"0"-41"-16,0 2-19 0,2-1-14 31,-2 3-21-31,0 3-6 0,-2 3-21 15,-2 5-10-15,-2 9-3 16,-6 0-8-16,-2 7-9 16,0 0-11-16,2 3-6 15,-5-1-17-15,1-2-2 16,0-1-3-16,2-4-4 0,0-4-28 16,6-7-25-16,2-7-42 0,6-7-88 15,6-3-101-15,6-11-309 16</inkml:trace>
  <inkml:trace contextRef="#ctx0" brushRef="#br0" timeOffset="44452.15">4360 10785 404 0,'0'0'193'0,"0"0"-160"16,0 0-9-16,0 0-22 15,0 0-41-15,0 0-58 16,0 0-50-16,0 0-64 0</inkml:trace>
  <inkml:trace contextRef="#ctx0" brushRef="#br0" timeOffset="44936.25">4334 10815 788 0,'0'0'144'15,"0"0"20"-15,0 0-80 16,0 0-36-16,0 0-18 16,0 0 5-16,0 0 17 0,0 0 15 15,-2 3 14-15,4 1-24 16,0 1-12-16,2-1 5 16,0 6-6-16,2 3 2 15,2 3-1-15,0 7-3 16,2 4-8-16,-2 6-11 15,2 3-4-15,2 2-6 0,-4 1-7 16,0-1-3-16,2-1-2 16,-6-3-2-16,2-4 1 15,-1-5-17-15,5-6-18 16,-2-5-25-16,2-6-53 16,6-6-53-16,-4-2-30 0,4-2-124 15,0-1-383-15</inkml:trace>
  <inkml:trace contextRef="#ctx0" brushRef="#br0" timeOffset="45402.86">4483 11308 539 0,'0'0'228'15,"0"0"-131"1,0 0 24-16,0 0 5 16,0 0-25-16,-8-28-7 15,10 10-12-15,8-9-15 16,2-8-11-16,6-10-6 15,4-8-7-15,4-8-21 16,0-6-15-16,-1-1-4 0,-5 3-3 16,0 4-12-16,-4 7-46 0,-2 5-36 15,-2 11-49-15,-2 9-110 16,0 9-288-16</inkml:trace>
  <inkml:trace contextRef="#ctx0" brushRef="#br0" timeOffset="47148.63">8462 10659 73 0,'0'0'150'15,"0"0"-111"-15,0 0 35 0,0 0 4 16,0 0 25-16,0 0 29 15,0 0-27-15,0 0-2 16,0 0-1-16,0 0-16 0,0 0-16 16,0 0-18-16,-6 25-15 15,2-24-6-15,4 0 3 16,0-1 2-16,0 2 4 0,0-1 5 16,0 2 7-16,4 2 7 15,4 3-15-15,2 1 3 16,2 5-2-16,0 5-6 0,0 1-12 15,0 2-10-15,-1 2-12 32,-5-2-3-32,-2-5-4 0,0-5-17 15,-4-4-84-15,2-6-66 16,-2-2-172-16,6-1-513 0</inkml:trace>
  <inkml:trace contextRef="#ctx0" brushRef="#br0" timeOffset="47607.41">8812 10504 869 0,'0'0'201'0,"0"0"-44"0,0 0-30 16,0 0-71-16,-16 32-23 15,4-16 3-15,-2 4-1 16,-8 9-4-16,-4 12 8 16,-4 8 0-16,-7 11-5 0,-3 5-9 15,-6 4-7-15,6-3-10 16,-3-7-6-16,9-10-2 0,8-13-6 15,10-13-45-15,12-14-67 16,12-9-105-16,18-11-273 16</inkml:trace>
  <inkml:trace contextRef="#ctx0" brushRef="#br0" timeOffset="51260.1">4853 11745 594 0,'-10'0'129'0,"2"-3"-53"15,-8-2 37-15,2-1-67 16,-8-1-8-16,-2 0-6 16,1 0-5-1,-3 2-1-15,0 3 10 16,-2-2 2-16,-2 4-4 16,-2 0 4-16,-1 0-6 0,-1 0 2 15,-2 0-6-15,-6 0-5 16,3 0-10-16,-5 0-6 15,2 3-6-15,-5-1-1 0,3 1-1 16,2 0 3-16,1 1-4 16,1 3 0-16,2-3-12 15,2 2-8-15,7 0 2 16,-3-2 13-16,12-3 5 16,0 2 1-16,6-3 1 0,6 0-3 15,2 0 2-15,2 0 0 16,4 0 0-1,-4 0 2-15,4 0 2 16,0 0 2-16,0 0 5 16,0 0 8-16,0 0-1 15,0 0-6-15,0 2-4 16,0-2 1-16,0 2-1 0,0-1 0 16,0-1-3-16,0 1-2 15,0-1-2-15,0 0 0 0,0 0 2 16,0 3 4-16,0-1 4 15,0 0-4-15,0 4 0 16,-2 0-2-16,-2 6-3 0,-2 1 4 16,0 4 2-16,2 4 2 15,-8 3 3-15,5 2 4 16,1 6-1-16,-4 3-5 0,0 6 3 31,0 6-2-31,-2 4-3 16,2 5-2-16,-4 4 2 0,2 0 3 15,2 2-2-15,0-3-2 16,4-4 0-16,2 0-2 16,0-11 1-16,4-6 1 0,0-11 4 15,0-7 10-15,0-7-8 16,4-9-6-16,-4-4-19 16,0-3-8-16,0-2 18 0,-4-1 0 15,0 2 3-15,2 0 0 16,0 4 1-16,0 0 1 15,0 0-1-15,0 0 3 16,2 2 2-16,-2 0-5 0,2-1 0 16,0 1 0-16,0-1 0 0,0 0-3 15,0 1 1-15,0-1 1 16,2 1 0-16,-2 0 0 16,0 1 1-16,0 2 0 15,0 2-2-15,0 0 0 0,0 2 0 31,0-4 0-31,0 3 1 16,0 0 0-16,0-3 1 16,8 2-3-16,2-1 1 0,6 2-2 15,10-3 0-15,10 3 1 16,9-3 2-16,21 0-2 16,15-2 0-16,23-2 0 15,19-1 1-15,16-5-1 0,0 0 2 16,4-4-3-16,0 0-7 15,-10 1 3-15,-24 3-103 0,-15 3 85 16,-19 0-35-16,-17 2-80 16,-18 3-169-16,-15 2-116 15</inkml:trace>
  <inkml:trace contextRef="#ctx0" brushRef="#br0" timeOffset="51930.51">5320 12679 746 0,'-2'14'62'0,"2"2"-17"15,0-6 33-15,-2 2-67 0,2-5-8 16,-2 0-1-16,2-5 1 16,0-1 6-16,2-1 29 15,2-3-2-15,-1-3-15 16,3-1 14 0,-2-2 5-16,2-2 1 15,-2-2-9-15,-2-3-2 16,2-8-1-16,2-4 5 15,-2-6 1-15,0-11-7 16,0-10-3-16,0-10-4 0,-2-5-1 16,-2-10-7-16,-6-4-8 15,-2 2-1-15,-4 4-4 0,-2 3 2 16,1 8-2-16,1 10-29 16,0 9-87-16,4 13-145 15,8 9-250-15</inkml:trace>
  <inkml:trace contextRef="#ctx0" brushRef="#br0" timeOffset="52416.5">5345 11801 674 0,'0'0'152'0,"0"0"-27"0,0 0-4 16,0 0-110-16,0 0 46 15,-35-7-2-15,13 2-11 16,-6 0-5-16,-6 0-5 16,-10 1-7-16,-5-1-11 15,-9 1-6-15,-5 0-8 0,-11 0 1 16,3 2-4-16,1 2-8 0,3 0-143 16,13 8-240-16</inkml:trace>
  <inkml:trace contextRef="#ctx0" brushRef="#br0" timeOffset="53249.43">3891 12106 756 0,'0'0'224'0,"0"0"-43"0,-6 28-29 16,4-16-68-16,0 2-19 0,-2 4-3 16,0 2-11-16,4 5-3 15,-4 4-14-15,2 3-14 16,2 2-11-1,0 0-6-15,6-1-2 16,-2-4-1-16,10-7 1 16,8-11 0-16,8-9-6 15,4-10-3-15,3-12 4 16,-1-8 10-16,-6-8 0 0,-8-1-1 16,-6-1 1-16,-16 4-3 15,-4 2-1-15,-10 6-2 0,-6 5 0 16,-4 2 2-16,0 5-3 15,-7 5-3-15,3 4-40 16,0 1-42-16,2 4-34 16,6 5-88-16,4 3-176 0</inkml:trace>
  <inkml:trace contextRef="#ctx0" brushRef="#br0" timeOffset="53835.18">4195 12355 726 0,'0'0'118'0,"0"0"-39"15,0 0 17-15,0 0-23 16,-34-5-14-16,21 5 7 16,1 4-13-16,-2 4-16 15,2 2-6-15,4 3-10 0,2 1-3 16,4-1-6-16,4 0-6 0,10-2-4 15,6-5-6-15,4-2-9 16,-1-4-11-16,5-2 7 16,-6-5 4-16,-4-5-11 15,0-2 5-15,-12-2 7 16,-4 1 0 0,0-1-10-16,-10 0-22 0,-2 0-30 15,-2 4-42-15,0 2-32 16,4 5-49-16,-2 5-220 15</inkml:trace>
  <inkml:trace contextRef="#ctx0" brushRef="#br0" timeOffset="54520.32">4392 12232 900 0,'0'0'166'0,"-6"44"22"15,4-19-65-15,2 2-53 0,0 2-5 16,4-1-14-16,0 0-10 15,0-4-10-15,2-2-9 16,-2-6-7-16,0-7-6 16,-4-5-6-16,0-4-7 15,0-7-19-15,-4-10 17 0,0-6 5 16,-4-7 0 0,4-6 0-16,-2-2 1 15,2 0 2-15,0 1-2 16,4 3 1-16,0 4-1 0,0 5 0 15,4 3 2-15,0 5 0 16,6 1 0-16,2 1 1 16,-2 4-1-16,6 0 0 15,-2 3 0-15,3 2-3 0,3 5-4 16,0 1-1-16,2 7-9 16,0 7 1-16,-4 3 0 15,-8 5 6-15,-6 2 1 0,-4 0-2 16,-10 3-5-1,-10-3 4-15,-4-1 6 0,-4-6-4 16,-2-3-27 0,1-7 2-16,3-4-28 15,6-3-50-15,8-7-74 16,12 2-86-16,0-1-216 0</inkml:trace>
  <inkml:trace contextRef="#ctx0" brushRef="#br0" timeOffset="54991.36">4769 12148 703 0,'0'0'188'0,"0"0"-6"16,0 0-84 0,-30 10-12-16,15-1-8 15,-7 2-32-15,0 6-10 16,4-1-13-16,2 1-7 0,4-1-4 15,4-2 7-15,8-1 4 16,10-2 11-16,8 1-15 16,8-1-11-16,2-1-3 15,5 2-2-15,1-1-3 0,-8 2 0 16,-6 2 3-16,-6-1-2 16,-14 5-5-16,-4 0-4 0,-12 0-3 15,-6-2-7-15,-4-2-26 16,0-3-11-16,5-5-29 15,5-3-47-15,6-4-68 0,4-1-124 32</inkml:trace>
  <inkml:trace contextRef="#ctx0" brushRef="#br0" timeOffset="55490.5">4990 12190 269 0,'0'0'340'0,"0"0"-228"16,0 0 37-16,0 0-35 16,0 0-4-16,0 0 0 0,26 29 5 15,-16-12-21-15,1 5-6 0,-3 6-14 16,0 4-23-16,0 2-25 16,-2-1-16-16,-2-2-6 15,-2-7-6-15,-2-8 3 16,0-7-9-16,0-7-46 0,0-7-98 15,2-8-38-15,0-4-55 32,-2-2-180-32</inkml:trace>
  <inkml:trace contextRef="#ctx0" brushRef="#br0" timeOffset="55823.47">5006 12158 553 0,'0'0'219'0,"0"0"-57"16,0 0 35-16,0 0-63 16,-10 34-25-16,8-17-33 15,-2 4-24-15,0 2-32 16,-2 0-11-16,0 0-8 0,2-4-2 16,2-4-24-16,-2-4-67 0,4-3-80 15,0-3-128-15,0 0-358 16</inkml:trace>
  <inkml:trace contextRef="#ctx0" brushRef="#br0" timeOffset="56292.06">4841 12582 691 0,'0'0'155'0,"0"0"61"15,0 0-47 1,12 33-51-16,-4-25-30 15,4-4-21-15,9-3-22 16,9-4-23-16,10-11-17 0,4-5-8 16,5-6 2-16,-1-4-50 15,-4 0-21-15,-9-1-29 16,-7 5-78-16,-6 5-157 16,-8 10-384-16</inkml:trace>
  <inkml:trace contextRef="#ctx0" brushRef="#br0" timeOffset="58326.59">7904 11888 200 0,'0'0'474'16,"0"0"-267"-16,-2 4 4 15,2 4-76-15,0-2-24 16,0 6-28-16,0 3-21 16,-4 3-11-16,-4 3-9 0,2 5-17 15,-2 0-19-15,0-3-6 16,-2 0-27-16,2-8-35 16,4-6-36-16,0-8-90 0,4-3-166 15,0-11-120-15</inkml:trace>
  <inkml:trace contextRef="#ctx0" brushRef="#br0" timeOffset="58542.28">7862 11849 671 0,'0'0'235'0,"0"0"-97"0,0 0 3 15,32-17-44-15,-16 11-6 16,2 2-22-16,7-1-14 16,-3 0-25-16,0 4-18 0,0-2-9 15,-4 3 0-15,-2 0-16 16,-10 0-64-16,-2 0-100 0,-2 4-163 16,-2 4-270-16</inkml:trace>
  <inkml:trace contextRef="#ctx0" brushRef="#br0" timeOffset="58758.1">7928 11955 864 0,'0'0'216'0,"0"0"-15"16,0 0-57-16,0 0-68 0,0 0-13 0,0 0 0 31,0 0-22-31,39 12-27 0,-21-17-11 15,2-4-3-15,2 3 1 0,-6-3-13 16,2 4-47-16,-4 0-29 16,-2 4-28-16,-7 1-91 15,1 7-171-15</inkml:trace>
  <inkml:trace contextRef="#ctx0" brushRef="#br0" timeOffset="59464.44">8108 12051 858 0,'0'0'198'0,"4"38"-13"0,-2-21-35 16,0 0-74-16,0-5-31 16,0-2-15-16,-2-2-16 0,0-3-7 15,0-4-8-15,-2-1-1 16,-2-5-10-16,2-5-3 16,-2-3-14-16,0-5-3 15,4-1 7-15,0-1 4 16,4 0-7-16,0 1-4 0,2 3-1 31,6 2 6-31,-2 5 13 0,2 1 2 16,2 4-26-16,-2 0-11 15,2 4-38-15,-2 0-32 16,0 0 46-16,-2 1 22 16,-2 2-7-16,-1 1-10 0,-1 1 50 15,-2 0 26-15,2-1 26 16,0-1 9-16,2 1-3 0,-4 0 10 15,4 0-4-15,2-3-5 16,0 0-10-16,6-1-11 16,-4 0-12-16,6 0-4 15,4-2-4-15,-5-3-3 0,5-2 4 16,-2 1 1-16,-6-1 6 16,-2 1 4-16,-6 1 12 0,-2 0 0 15,-4 0-11-15,-6 0-7 16,-2 0 9-16,-6 2-4 15,-2 1-5-15,-2 2 1 16,2 6-6-16,-1 4 7 16,5 9 0-16,2 4 13 0,6 1 7 15,4 2-8 1,8-3-8-16,10-4-10 16,-1-3-9-16,7-7-20 15,0-4-4-15,-2-5-8 0,-2 0-6 16,-4-7-34-16,-2-4-52 15,-4-1-80-15,-4-1-137 16</inkml:trace>
  <inkml:trace contextRef="#ctx0" brushRef="#br0" timeOffset="59906.74">8581 12022 131 0,'0'0'550'0,"0"0"-403"16,0 0 22-16,0 0-44 0,38 17-54 16,-20-18-28-16,0-6-2 15,3-2 3-15,1-4-10 16,0 2-8-16,-2-1-8 15,-6 1-5-15,-4 1-8 16,-4 1-2-16,-6 0-10 0,0 1 0 16,-14 3 8-16,-2 1 5 15,-2 4 2-15,-4 2 0 16,0 8 1-16,1 6 4 16,5 5-4-16,0 5-2 15,6-1-4-15,10 1 3 16,0-4 0-16,12-3-2 15,8-5-4-15,6-4 1 0,5-6-4 16,1-4-1-16,2 0-5 16,-4-7-12-16,-5-1-12 15,-9-3-40-15,-2 4-93 16,-6-2-145-16,-2 1-143 16</inkml:trace>
  <inkml:trace contextRef="#ctx0" brushRef="#br0" timeOffset="61100.55">8005 12378 647 0,'0'2'163'0,"0"1"-52"0,0-3-16 15,0 2-4-15,0 0-4 16,0 5 21-16,0 3-20 16,-4 2-22-16,-4 6-23 15,2 3-9-15,2 3-10 0,-4 4-2 16,2 4-8-16,2 1-6 16,-2 0-6-1,2-1-4-15,4-5 2 16,0-6 3-16,6-7-6 15,4-10-3-15,6-5-20 0,4-12 19 16,0-4 7 0,2-7 2-16,-2 1-2 0,-2 1 1 15,-5 1-3-15,-1 2 5 16,-6 6-3-16,2 3 1 0,-4 4 3 16,0 1 10-16,-4 4 1 15,4 1 1-15,-4 0 10 16,0 2 3-16,2 8-25 0,0 0-4 15,4 3 0-15,2 2-8 16,4 1-14-16,6 0-4 16,-2-6-6-16,6-2 1 0,3-7 5 15,-3-1 1-15,0-10 9 16,-4-4-1-16,-6-2-4 16,-4-2-1-16,-4-3-14 0,-4 1-41 15,-2-2-15-15,-2 1-19 16,-2-1-64-16,2 3-28 15,0 2-208 1</inkml:trace>
  <inkml:trace contextRef="#ctx0" brushRef="#br0" timeOffset="61601.46">8420 12592 395 0,'0'0'269'16,"0"0"-107"-16,16 33-14 0,-10-26-26 15,4-1-51-15,2-5-16 16,2 2-14-16,2-3-17 16,2-3 5-16,-1-2 0 15,-1-4-11-15,-2-3-8 16,-6-1-2-16,0 0-2 0,-2-3-1 16,-6 4-2-16,-6-2-3 0,-6 3 0 15,-4 3 0-15,-2 3 2 16,-7 5-3-16,3 7 5 15,-4 6 0-15,2 8 1 16,2 5 0-16,8 5 0 16,0 1-2-16,7 1-1 0,7-4 1 0,6-5 0 31,9-5-2-31,7-5-2 0,2-7-16 0,2-6-10 16,0-4-12-16,-2-6-8 31,-7-3-9-31,-1-5-36 15,-6 1-62-15,-4 1-61 0,-4 2-181 16</inkml:trace>
  <inkml:trace contextRef="#ctx0" brushRef="#br0" timeOffset="62018.06">8615 12587 505 0,'0'0'133'0,"0"0"-10"15,0 0-28-15,0 0-31 16,0 0-3-16,0 0 7 16,0 0 2-16,34 5-6 15,-20-10-1-15,1-2-16 0,5-1-3 16,0-1-21-16,-6 0 0 16,2 0-9-1,-8-1-5-15,-2 3-8 16,-6-2-7-16,0 1-5 15,-10 0 9-15,-2 3 4 0,-4 0-2 16,-2 5 9-16,0 5-1 16,-3 8-1-16,-1 6-1 15,2 10 0-15,6 6-3 16,0 0-1-16,8 0-3 0,6-3 0 16,8-6-3-16,8-11-10 15,6-7-4-15,0-7 2 16,7-3 6-16,-7-7 9 15,0-5-2-15,-4-3 0 0,-8 2-10 16,0-2-46-16,-10 2-37 16,0 1-74-1,-4 5-96-15,-2 3-181 16</inkml:trace>
  <inkml:trace contextRef="#ctx0" brushRef="#br0" timeOffset="62567.28">8879 12328 834 0,'0'0'232'0,"0"0"-100"16,-2 34 8-16,2-11-86 15,-4 5-24-15,-2 6-10 16,0 7-4-16,0-1-6 16,2-1-7-1,0-5-1-15,0-5-2 16,2-8 1-16,2-8-2 15,0-12 3-15,10-4-18 0,4-11-34 16,4-3 57-16,4-4-5 16,2 3-1-16,-2 4-3 15,-5 3-8-15,-1 3-5 16,-8 4 1-16,-2 2-7 0,-6-1-16 16,-2 2-8-16,-4 0 25 0,-4 0 19 15,-4 1 5-15,-1 3-1 16,1 6 13-16,2 3 6 15,0 4 8-15,6 2 3 16,2 2 3-16,4-2-2 16,4-1-14-1,8-1-8-15,2-4-10 16,4-5-3-16,-1-1-10 0,3-5-29 16,-2-1-24-16,-4-7-55 15,-2-2-114-15,-6 1-117 16</inkml:trace>
  <inkml:trace contextRef="#ctx0" brushRef="#br0" timeOffset="63004.28">9102 12600 610 0,'0'0'144'15,"0"0"-18"-15,37-4-36 16,-23-4-35-16,2 1-21 0,-2-1-11 16,0-1 3-1,-2 2-5-15,-4-2-1 16,-2 1-2-16,-4 1-2 15,-4-1-12-15,-4-1 4 16,-8 2 9-16,-4 2-6 0,-2 2 0 16,-2 3-2-16,-2 10 2 15,1 4 5-15,1 8-3 16,6 4-3-16,0 2-4 0,10 0-1 16,6-2-1-16,2-2-1 15,10-8-1-15,6-2-23 16,6-6-27-16,1-6-11 15,-3-2-18-15,-2-1-23 16,-2-7 30-16,-4-2-10 0,-8 0-34 16,-2-1-101-1,-4-1-223-15</inkml:trace>
  <inkml:trace contextRef="#ctx0" brushRef="#br0" timeOffset="63436.59">9258 12545 590 0,'0'0'171'0,"0"0"-11"16,8 32 10-16,-2-17-71 0,-6-2-17 31,0 4-35-31,4-2-8 0,-4-4-19 0,0-2-16 16,-4-3-2-16,4-5-5 15,-4-1-3-15,4-9-16 16,0-4 5-16,4-4 4 0,6-2 8 16,2 1 2-1,2 1 9-15,6 3-2 16,-6 4 1-16,2 5-2 15,2 3 1-15,-6 3 4 0,2 8 8 16,-9 7-6-16,1 1-3 16,-2 5-4-16,0-2-2 15,-4 3-1-15,0-4-1 16,0-6-3-16,-2-3-32 0,0-5-64 16,2-5-89-16,0 0-111 0,8-5-140 15</inkml:trace>
  <inkml:trace contextRef="#ctx0" brushRef="#br0" timeOffset="64091.52">9646 12521 667 0,'0'0'135'0,"0"0"-35"0,0 0-58 16,-40 9 41-16,20-1-26 15,-6 4-23-15,1 6-8 16,3 1-6-16,-2 4-7 16,8 1-3-16,4-1-3 0,8-4-3 15,4-2 0-15,0-6 1 16,12-6-5-16,6-5-31 0,8-4-23 15,-4-8-4-15,3-2 1 16,-3-6 7-16,0 0 45 16,-6-5 5-16,-4-2 0 0,-2-1-2 15,-10-2 8-15,0-3 17 16,0-3-5-16,-8 0 3 0,2 2-1 16,0 4 7-16,0 3 3 15,2 9 2-15,2 6 5 16,2 4 12-16,0 4 20 15,6 4 40-15,0 8-59 16,4 4-29-16,0 5-12 0,-2 9-6 16,0 3-2-1,2 5 0-15,-6 4-1 16,0 3 1-16,0-2-1 16,-4 2 0-16,0-7-3 15,0-5-17-15,0-8-28 16,0-7-50-16,4-9-63 0,0-5-154 15,2-4-403-15</inkml:trace>
  <inkml:trace contextRef="#ctx0" brushRef="#br0" timeOffset="64591.87">9819 12303 523 0,'0'0'146'16,"0"0"-34"-16,0 0 0 16,0 0-30-1,0 0 3-15,0 0-12 16,0 0-36-16,8 35-20 16,-4-16-14-16,-4 2-1 15,0 3-2-15,0 1-1 0,0-2-20 16,0 1-38-16,-4-5-67 15,4 0-72-15,4-2-313 16</inkml:trace>
  <inkml:trace contextRef="#ctx0" brushRef="#br0" timeOffset="64924.33">9819 12781 839 0,'0'0'91'0,"0"0"-86"16,0 0 5 0,0 0-22-16,0 0-74 15,0 0-239-15</inkml:trace>
  <inkml:trace contextRef="#ctx0" brushRef="#br0" timeOffset="66489.97">7713 11632 209 0,'0'1'205'15,"0"0"-137"-15,0-1-52 16,0 1-12-16,0-1-92 0,0 0-69 16</inkml:trace>
  <inkml:trace contextRef="#ctx0" brushRef="#br0" timeOffset="69780.34">7902 12962 303 0,'-4'0'215'0,"4"0"-144"16,-4 0 12-16,0 4-8 16,0-3-11-16,-2 4-1 0,0 2 0 15,0 0 2-15,-4 2-2 16,2 0 8-16,0 5 3 16,0 1 11-16,0 0-2 0,-2 3-13 15,0 3-13-15,1 0-16 16,3 2-3-16,-8-1-8 15,6-1-7-15,4-3-2 0,-4-4-6 16,4-3-6-16,2-4-6 16,0-3-2-16,2-4-2 15,0 0-10-15,2-7-6 0,0-2 13 16,4-3 2-16,0-3 1 16,0-3 2-16,0-4-1 15,2-1 0-15,-2 0-1 0,0-1-23 16,-1 1-5-16,1 4 3 15,2 0 9-15,-2 3 10 16,2 1 5 0,4 2 2-16,-4 4 0 15,10-1 1-15,-2 3 1 0,4 3-2 16,4 3 2-16,1 1-1 16,-3 3 3-16,4 7 0 15,-10 3-3-15,-2 2 1 16,-6 3-7-16,-8-1-2 15,-6 1-2-15,-8 1-5 0,-4-5 1 16,-8-1 5-16,-4-3-17 16,1-2-19-16,7-6-25 0,0-2-61 15,6 0-111-15,10-7-183 16</inkml:trace>
  <inkml:trace contextRef="#ctx0" brushRef="#br0" timeOffset="70503.17">7739 12873 473 0,'-14'8'392'0,"-2"2"-227"15,-2 1-28-15,-2 0-62 16,1 1-26-16,-1 4-8 16,2 4-14-16,-2 2 0 0,2 7-7 15,2 0-5-15,2 5-7 16,2 1-6-16,8-3-4 15,4-3-3-15,4-5-14 0,12-8-29 16,-2-6-52-16,8-5-128 16,2-5-268-16</inkml:trace>
  <inkml:trace contextRef="#ctx0" brushRef="#br0" timeOffset="71070.53">8053 13185 893 0,'0'0'106'0,"-10"31"73"16,4-17-69-16,2 0-71 16,2-3-10-16,-6-3-12 0,4-3-13 15,2-3-5-15,-2-2-2 0,4-2-10 16,0-5 7-16,0-3 5 15,2-2 2-15,2 1 0 16,4-2 0-16,0 0 0 16,0 1 0-16,2 1-1 0,-2 1 2 31,2 3-1-31,-2 0-1 16,0 3-40-16,-1 2-54 0,3-1-54 15,-2 3-56-15,0 0-4 16,6 0-73-16</inkml:trace>
  <inkml:trace contextRef="#ctx0" brushRef="#br0" timeOffset="71337.45">8222 13163 277 0,'0'0'220'0,"0"0"4"15,0 0-79-15,0 0-22 16,0 0-51-16,0 0-41 16,0 0 26-16,-36 16-12 15,14-7-7-15,0-1-4 0,4 2-8 16,6 2-6-16,8 0-10 31,4 0-2-31,4-4-12 0,10 0-3 16,8-3 6-16,4 0-1 15,0-5-10-15,0 0-20 16,-5-3 5-16,-1-4 8 16,-10 0 7-16,-4-2 1 15,-4-3-13-15,-2 1-9 16,-4-2-26-16,-2 3-31 0,-2-1-23 0,-2 2-54 15,2 4-147-15</inkml:trace>
  <inkml:trace contextRef="#ctx0" brushRef="#br0" timeOffset="71638.45">8363 13223 164 0,'0'0'358'16,"0"33"-228"-16,0-13 17 15,-4 2-52-15,2 4-23 16,0 1-3-16,-4 0-34 15,2-1-22-15,-8 0-11 0,2-8-2 16,-8-6-14-16,0-9-49 16,-2-7-67-16,0-14-72 0,3-6-84 15</inkml:trace>
  <inkml:trace contextRef="#ctx0" brushRef="#br0" timeOffset="71771.1">8293 13094 212 0,'0'0'398'0,"0"0"-392"0,0 0 11 15,0 0-43-15,0 0-197 16</inkml:trace>
  <inkml:trace contextRef="#ctx0" brushRef="#br0" timeOffset="72072.64">8418 13176 437 0,'0'0'105'0,"0"0"-3"15,28 16-17-15,-14-12-39 16,4-3-8-16,-4 0 0 16,6 1 5-1,-3 0-6-15,-3-2 4 0,2 0 9 16,-10 0-17-16,0 0-20 15,-2 0-8-15,-4-5-15 16,-2-1-2-16,-6-1 15 16,-2-1 14-16,-2 1-5 0,-2 1-6 15,-3 2 3-15,-1 4-3 16,2 5-2-16,-2 6 1 16,2 4-20-16,4 4-45 0,6-2-34 15,2 1 2-15,8 1 3 16,10-5-25-16,8 0-158 15</inkml:trace>
  <inkml:trace contextRef="#ctx0" brushRef="#br0" timeOffset="72524.75">8782 13021 901 0,'0'0'138'0,"0"0"41"16,-26 33-68-1,18-14-55-15,4 2-13 16,0 5-23-16,4 0-13 15,4-2-5-15,6-2-2 16,6 1-12-16,2-5-43 16,0-4-2-16,-3-5 0 0,-5-2-10 15,-4-2-43-15,-4-2-106 16,-2-2-139-16</inkml:trace>
  <inkml:trace contextRef="#ctx0" brushRef="#br0" timeOffset="72724.67">8585 13136 837 0,'0'0'80'0,"30"1"73"0,-4-1-94 16,6-5-41-1,9-2-12-15,5-1-4 0,0-1-3 16,-5 5-61-16,-5-1-96 15,-10 5-54 1,-2 0-239-16</inkml:trace>
  <inkml:trace contextRef="#ctx0" brushRef="#br0" timeOffset="75279.83">9068 13075 392 0,'0'0'321'15,"4"0"-223"-15,2-1-31 0,4-3-11 16,-4 0-14-16,2 3-11 15,3-2 1-15,1 2-9 16,-2 1-10-16,0 0-6 16,-6 7 2-16,-2 3 3 15,-4 3-19-15,-8 4 3 0,-6 0 3 16,-1 3 4-16,-1-1 5 16,0 3 9-16,2-5 30 15,4 0 11-15,6-4-3 16,2-1-2-16,4-3-10 0,4-3-25 15,10-3-26-15,6 0 3 16,6-3 4-16,3 0 1 16,3-3-9-16,-6-1-77 15,-4 1-67-15,-4 2-114 16,-8 1-257-16</inkml:trace>
  <inkml:trace contextRef="#ctx0" brushRef="#br0" timeOffset="75832.39">9376 13078 649 0,'0'0'404'0,"0"0"-266"15,0 0-3-15,0 0-68 16,0 0-27-16,8 38-8 16,-8-23-18-16,-2 4-9 0,-4 0-2 15,-4 3-2-15,2-3-2 16,4-3-27-16,0-5-25 16,4-8-26-16,8-3-31 15,6-10-147-15,8-6 46 0,1-2-14 16,1-1-110-16</inkml:trace>
  <inkml:trace contextRef="#ctx0" brushRef="#br0" timeOffset="76111.14">9521 13136 222 0,'0'0'296'0,"0"0"-86"15,0 0-70-15,0 0-45 16,0 0-24-16,0 0-50 16,0 0-22-16,2 8 34 0,-12-6 11 15,-4 5 4-15,2 2-7 16,-4 1-8-16,2 3-5 0,2-1-8 15,6 2-12-15,6 1-5 16,2-4-8-16,10-1-8 16,6-3-12-16,4-2-2 15,0-1 18-15,2-4 10 0,-9 0 2 16,1-4-4-16,-6-3 0 16,-4-2-3-16,-2-2 0 0,-4-2 2 15,-4 0-1-15,-6-1-31 16,0 3-32-16,4 2-38 15,-7 1-34-15,5 6-41 0,-2-1-37 16,4 3 4-16</inkml:trace>
  <inkml:trace contextRef="#ctx0" brushRef="#br0" timeOffset="76463.86">9709 13173 296 0,'0'0'407'0,"0"0"-311"0,0 0 20 16,0 0-84-16,0 0 14 15,0 0 27-15,-35 15-6 16,19-11-18-16,4 4-12 16,-4 1-10-16,6 3-8 0,2-1-11 15,8 1-4-15,4-2-6 16,8-1-38-16,6-4-22 15,8-1 1 1,-4 0-25-16,-3-4 14 16,1 0 53-16,-4-4 20 15,-8 0 0-15,-4-3 0 16,-4-3-5-16,-2 1-3 0,-6 0 6 16,-4 0-1-16,0 0 7 15,-4 3-20-15,2-1-34 16,3 2-56-16,3 0-70 0,4 4-41 15</inkml:trace>
  <inkml:trace contextRef="#ctx0" brushRef="#br0" timeOffset="77027.57">9821 13157 141 0,'0'0'503'0,"0"0"-342"0,0 0-14 16,2 36-21-16,-2-20-44 15,-2-2-19 1,-2 1-14-16,0 0-12 16,0-3-16-16,2-2-9 15,0-5-9-15,2-4-3 0,-4-1-7 16,4-5-11-16,4-6 4 15,0-4-1-15,4-1 1 16,6-2 1-16,-3-1 1 16,3 2-8-16,2 4 1 0,-2 4 10 15,-4 4 9-15,2 5 2 0,-10 0 6 16,2 5-5-16,-4 1-4 16,0 4 3-16,0 1-2 15,-4 0 0-15,2-1 3 16,-2 0-1-16,-2-2 3 15,2-3 8 1,2-4 2-16,2-1-12 16,0-4-12-16,6-2 2 0,0-4 7 15,2 1 4-15,2 0 1 16,2 3-4-16,-4 3 3 16,0 3 4-16,2 7 4 15,-6 3 24-15,0 4 7 0,-4 2-7 16,0 3-7-16,0-2-9 15,-4-2-13-15,0-5-6 0,0-3-2 16,2-7-6-16,2-3-95 16,2-8-3-16,6-5-27 15,0-3-76-15,5 2-70 16,-5 1-157-16</inkml:trace>
  <inkml:trace contextRef="#ctx0" brushRef="#br0" timeOffset="77382.97">10170 13121 478 0,'0'0'242'0,"0"0"-94"16,0 0 4-16,0 0-64 0,-41 33-18 15,31-27-8-15,-6 1-16 16,8 0-20-16,2-3-6 0,6 0 3 15,0-1 4-15,0 0-11 16,10 1-23-16,6 1 6 16,1 4 12-16,1 1-5 15,2 3-4-15,-8 1 0 16,-4 2-2-16,-6 2-5 16,-4-1-7-16,-10-1-10 15,-6-2-3-15,2 0-14 0,-5-6-10 16,-1-4-19-16,4-3-29 15,6-2-57 1,4-8 4-16,8-3-7 16,0 1-49-16</inkml:trace>
  <inkml:trace contextRef="#ctx0" brushRef="#br0" timeOffset="77681.66">10234 13331 701 0,'0'0'142'16,"0"0"17"-16,0 0-46 15,0 0-91-15,0 0-18 16,0 0-11-16,0 0-20 0,0 0-100 16,0 0-41-16,0 0-118 15</inkml:trace>
  <inkml:trace contextRef="#ctx0" brushRef="#br0" timeOffset="77921.19">10373 13301 561 0,'0'0'223'16,"0"0"-63"-16,0 0-24 0,0 0-100 16,0 0-32-16,0 0-22 15,0 0 21-15,0 0-61 16,2 13-58-16,-2-17-9 0,0 1-57 16,6 0-168-16</inkml:trace>
  <inkml:trace contextRef="#ctx0" brushRef="#br0" timeOffset="78136.33">10444 13340 293 0,'0'0'412'0,"0"0"-286"0,0 0 28 16,0 0-50-16,0 0-63 15,0 0-37-15,0 0-19 16,0 0 21-16,10-7-23 16,-6-2-77-16,0-1-56 15,4 3-139-15</inkml:trace>
  <inkml:trace contextRef="#ctx0" brushRef="#br0" timeOffset="78969.89">10544 13079 135 0,'0'0'348'0,"0"0"-227"0,0 0 3 15,0 0-36-15,0 0-15 16,0 0 0-16,0 0 0 15,0 0-15-15,0 0-27 16,27 17-29-16,-15-12 13 0,0 4-4 16,0 4 9-16,-2 8 12 0,-4 6-7 15,-6 8-3-15,-2 3 7 16,-8 3-5-16,-4 1-11 16,-4-5-10-16,1-3-3 15,-1-7-3-15,0-7-16 16,6-9-48-16,4-4-71 0,6-5-109 15,2-2-332-15</inkml:trace>
  <inkml:trace contextRef="#ctx1" brushRef="#br0">6393 8771 0,'-219'171'16,"64"-69"-16,53-129 15,-10-26 1,16-27 0,5-6-16</inkml:trace>
  <inkml:trace contextRef="#ctx0" brushRef="#br0" timeOffset="88310.9">7399 11648 194 0,'0'0'374'0,"0"0"-253"0,0 0-28 16,0 0-60-16,38 7-9 0,-24-7-2 16,4 0 3-16,2 0 20 15,-2 2 28-15,-1-2 13 16,1 4-18-16,-2-3-7 15,0 3-6-15,-2 0-12 0,-2-2-12 16,0 1-11-16,0-1-10 16,0 0-6-16,-2 0-3 15,1-1 1-15,3 0-2 16,2-1-1-16,-2 0 9 16,4 0 3-16,2 0 5 15,-4 0-1-15,2 0-2 0,0 0 0 0,-1-2-7 16,-1 0-5-16,2 1 2 15,-6-1-2-15,2 0 0 16,-2 0-1-16,2 0 2 16,-4-1-2-16,2 2 1 15,0 0-1-15,0-2 0 0,1 1 1 32,-1-1-1-32,4 1 0 0,-2-2-1 15,2 1 2-15,4 0-1 16,-4 0 0-16,2 0 2 15,4-2-4-15,-5 3 2 16,1-2 3-16,4 0-3 16,-2-1 0-16,2 1 0 0,-2 0 1 15,2 2-1-15,-3-2 1 0,1 1-1 16,2 0 1-16,-2 1 0 16,2 0-4-16,0-1 6 0,0 2-5 15,3 0 5-15,1-2-5 16,0 3 2-16,0-1 0 15,-4 0 0-15,4 1 3 16,-5-2-2 0,3 1-1-16,-2 1-1 15,0 0 1-15,0 0 3 16,-4 0-3-16,1-1 1 16,-1 0-3-16,4-2 4 15,-8 2-4-15,6-2 3 0,-6 2 0 16,4-2-1-16,-2 3 1 15,0-2-3-15,-1 1 5 0,5-1-2 16,-4-1 1-16,2 1-4 16,4 0 3-16,-2-1 0 15,0 1 0-15,2-2 1 16,-1 0 0-16,3 0-1 0,-2 2 1 16,-4 0 0-16,4-1-1 15,-2 1 0-15,1-1 2 0,-5 2-1 16,4 0 0-16,0 1-1 15,-4 0 3-15,2-1-6 0,2 1 6 16,0-1-6-16,-3 1 2 31,3-1 2-31,2 0-1 16,-4 1-1-16,4 0 1 16,-2-1-1-16,2 0-1 0,-1 1 3 15,-3-1-2-15,4 1-1 16,-2 0 1-16,2 0 3 0,0 0-5 15,0 0 2-15,-1 0 3 16,3 0-4-16,0 0-1 16,0 0 1-16,0 0 2 0,0 0 2 15,-2 0-5-15,-1 0 2 16,1 0 1-16,0 0-1 16,0 1 0-16,2 0 2 0,-2 0-1 15,-3 0-2 1,3 0 1-16,0 0 1 15,0 0-1-15,0-1 0 16,0 2 0-16,0-2 0 16,-1 3-1-16,-1-3 3 15,2 0-2-15,4 0-3 16,-4 2 3-16,0-2 1 0,1 1-2 16,1 1 3-16,2-2-3 15,-4 2 2-15,4 0 0 16,-4 1 0-16,1-2-2 15,-1 0 1-15,-2 0 2 0,0 1-4 16,0-1 4-16,-4-1-4 0,2 3 4 16,0-3-2-16,-3 0-1 15,3 0 1-15,0 0-1 16,2 0-1-16,0-3 1 0,-2 0 0 16,2 2-1-16,-2 0 3 15,-5 1 3-15,1 0-4 0,0 0 2 16,-4 0-1-16,2 0 2 15,-2 1-6-15,0-1 2 16,0 0 1-16,-2 0 0 16,6 0-2-16,-8 0 2 15,2 0-1-15,-2 0 1 16,4 0 0 0,-8 0 1-16,2 0 1 0,0 1-1 15,-3 1-1-15,1-1-1 16,0 2 0-16,0-3 0 15,2 2 1-15,-4 0 2 16,0-2-2-16,4 1 2 16,-4 0-2-16,2 0-1 0,2-1-2 15,2 0 8-15,-2 0 0 0,2 1 1 16,-2 0 2-16,0 2 1 16,0-2 0-16,0 1-3 15,0 0-3-15,0 1-2 16,2-2-1-16,2 3 0 15,0-4-2-15,2 3-2 0,-2-1 4 16,2-2-1 0,2 1 2-16,0 1-1 15,1-1 0-15,-1-1-1 16,2 0 1-16,-2 0 0 16,2 0 0-16,-4 0 0 15,2 0-1-15,-4 0 4 16,0 1-5-16,-2-1 3 0,2 3 1 15,-4-2 1-15,-2 0-2 0,2 4-7 16,-4-2-3-16,2 0 5 16,-2 0 8-16,0 0-1 15,0-1-3-15,0-2 1 16,0 3-1-16,-2-3 1 0,2 1 0 16,0-1-1-16,0 3 2 15,0-2 0 1,2 3 1-16,0 0-1 15,-2 1 1-15,4 0 2 16,-2 2-3-16,0 1 1 0,2 1-2 16,-4 2 0-16,4 1-2 15,-4 3 0 1,2 2 2-16,0 2 2 0,0 2-4 16,0 0 4-16,0 1-4 0,-1 1 1 15,-1 1 3-15,0 2-2 16,2-1-3-16,-2 3 2 0,0-1-1 15,0 2 5-15,-2 0-7 16,-1 4 3-16,-3 1 2 16,0 0-2-16,-2 0-3 15,0-1 3-15,2 0 1 0,2 0-3 16,0 0 2-16,0-2 1 0,4-1 0 16,0 2-1-16,-2-3 1 15,2 4-1-15,2-4-2 16,0 2 3-16,-2 2 0 15,0 1-4-15,0 4 6 16,-2-1-4 0,-2 3 1-16,2-1-2 15,2-2 1-15,-2-1 1 0,2-2-1 16,2-2 0-16,2-1 0 16,2 0 0-16,2-3 3 15,-2 0-7-15,0 0 2 0,0-4 0 16,-2 1 1-16,0-2 3 15,-4 0-9-15,0 0 3 16,0 0-4-16,0 1 3 0,-4 1 2 16,4-2 1-16,-4 3 2 15,2-3 2-15,0-2-3 16,2 2 2-16,0-3 0 0,0 1 0 16,0 0 0-16,2-2 3 31,-2 2-3-31,2-1-1 15,-2-1 2-15,0 0-3 0,0-1 2 16,0-2 2-16,0 1-4 16,-4-2 3-16,2-2-1 15,0 0-2-15,-2-1 3 16,2-2 0-16,0-2-2 0,2 0-1 16,-2-1 2-16,2-2 2 0,-4 1-3 15,4 0 2-15,0-2-1 16,0-1 0-16,-4 4 0 15,4-2-3-15,-2-1 4 0,0 1 1 16,0 0-4-16,2-3 4 16,-2 2-4-16,2-2 4 15,-2-1-4-15,0-1 0 0,2 0-3 16,-4 0-3-16,0 0 3 16,-2 0 3-16,-2-1 3 15,-2 0-3-15,-4 0 5 16,0 1-4-16,-4-1 4 15,1 1-5 1,-5 0 3-16,0 0-1 16,0 0 1-16,-2 0-2 0,-2 0 1 15,1 0 0-15,1 0 3 16,-4 0-5-16,2 0 1 16,-2 0 1-16,0 0 3 15,-1 0-5-15,-1 0 3 0,-2 0-2 16,0 1 2-16,0-1-2 15,-1 0 1-15,1 0 0 0,-8 0 2 16,4 0-2-16,1 0 0 16,-9 0 0-1,4 0 1-15,1 0-4 16,3 0 3-16,-4 0 0 16,2 0 2-16,3-2-2 15,-1 0-2-15,-4 2 2 0,2 0 0 16,-3 0 1-16,-1 0 1 15,-2 0-4-15,3 0 5 16,-7 0-5-16,0 0 2 16,0 2-1-16,3 0 2 0,-3-2 1 15,0 0-5-15,1 1 3 16,-1 1 1-16,-4-2 0 16,1 2 0-16,1-2-2 0,-3 2 2 15,3-1-1-15,-2-1-2 16,1 0 4-16,-1 0-4 15,0 0 1-15,5 0 3 0,-3-3-4 16,0 1 2-16,1-1 1 16,1-1-1-16,-4-1 1 15,5 2-4 1,-5 1 3-16,2 0 2 16,-1-1-1-16,-3 2-3 15,2 1 2-15,1 0 0 16,-3 0 3-16,-1 1-4 0,1 2 2 15,0-1 0-15,1 0-4 16,3-1 3-16,2-1 0 0,3 0-1 16,-1 0 0-16,2 0 4 15,1-2-6-15,1 1 3 16,-6 1 2-16,2-2-2 0,3 2-2 16,-3 0 4-16,2 0-4 15,5 0 0-15,1 0 4 16,6 0-5-16,4 0 3 0,2 0-1 15,7 0 2-15,-1 0-4 16,0-2 3-16,2 1 0 16,0 1 1-16,0 0-1 0,-4 0 1 15,3 3 2-15,1-1-6 16,-2-2 3-16,2 1 2 16,4-1-2-16,4 0-1 0,2 0-4 31,4-3 0-31,0 0 3 0,0-2-1 15,4 1-2-15,0 0 6 16,0 2-4-16,0-2 6 16,0 0-3-16,0 2 1 15,-2-1-3-15,2-1 2 0,-2-1 1 16,2 3 0-16,-2-6-3 16,0-1 3-16,2-2-2 15,0-6-3-15,0-2 3 0,0-6 2 16,0-2-4-16,-2-5 3 15,2-3 2-15,-2-3-6 16,0-4 6-16,2 0-4 16,0-5 1-16,0-2 1 0,2-1 2 31,0-4-5-31,0-3 3 0,0 1 0 16,0-4 0-16,-2 1 0 15,-2-1 1-15,-2-2 2 16,0 3-5-16,2 2 3 15,0 0-1-15,4 2 1 0,-2 2-1 16,2 2-1-16,4 4 0 16,0 1 2-16,4 2 0 0,-6 4-2 15,0 5 2-15,0 3 2 16,0 2-4-16,-2 2 2 16,2 4 1-16,-4 1-2 15,4 0 0-15,-4 1 0 16,0 4 1-16,2-1 0 0,0 2-1 15,0 1 1-15,0 0 0 0,2 1-1 16,-2 2 0-16,2 1-2 16,0 0-2-16,-4 3-1 15,4-1 1-15,-4 2-2 16,2 0 1-16,-2 3 1 16,2 2 3-16,-2 1 0 0,2 0 0 15,0 2 5 1,0 0 0-16,-2 0 0 15,2 0-3-15,0 0 1 16,0 0-4-16,-2 0 5 16,2 0-3-16,-2 0-3 15,4 0 0-15,-4 0 1 0,0 0 0 16,0-3 1-16,4 2 1 16,-4-2-3-16,0 2 3 0,0-3 1 15,0 2-3-15,0-1 4 16,0 1-2-16,4 0-1 15,-4 0 3-15,0-1-4 16,0 1 2-16,2-1 0 0,0 0-1 16,0-1 3-16,0 1-4 15,0-1 2 1,0 2 0-16,0-2 2 16,1-3-3-16,1 4-1 15,2-2 1-15,0 1 2 16,-2-1-1-16,6 2 1 15,-6 0 1-15,-2 2-1 0,2-1 0 16,2 2 1-16,-2-3-2 16,2 3-1-16,-2-4 0 0,-2 3 1 15,4-3 0-15,0-1-1 16,2 2 1-16,-2-3-1 16,2 1 0-16,4 0 2 0,-4-1-1 15,2-1-1-15,2 2 2 16,-5 0-1-16,1 0 0 15,2 0-2-15,-2 0 2 0,0 1 3 16,2-1-5-16,-2 1 3 16,2 2-3-16,2-3 4 15,-2 2-1-15,2 1-1 0,2 1 3 16,2 0 2-16,0 1 1 16,5 0 2-16,3 0-4 15,4 3 0 1,4 1 2-16,2 0-2 15,1 1-1-15,3 1-1 16,2 0 1-16,-2 1 0 16,-1 0-2-16,-3-2-3 0,-4-1 2 15,-4 0 0-15,-6-4-1 16,-1 0-24-16,-9-6-41 16,-2 1-74-16,-4 3-140 0,-4 7-293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7T22:34:10.308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18859 5211 338 0,'0'0'76'16,"0"0"-15"-16,0 0 8 16,0 0-2-16,0 38-12 0,-2-26-14 15,-2 1-2 1,-2-1-7-16,2 0-3 15,-2 0-7-15,0-2 6 16,2 0-1-16,0 3-1 16,2 2 6-16,0 4 8 15,2 4-2-15,0 4-3 16</inkml:trace>
  <inkml:trace contextRef="#ctx0" brushRef="#br0" timeOffset="422.03">18819 5427 1055 0,'-2'33'34'0,"4"6"-6"0,0 4-6 0,2 6-7 0,-4 3-7 0,2 4 2 15,0 2-4-15,-4 0 0 16,2 2 7-16,0 1-2 15,-4 0-1-15,4 4 1 16,-4 2-3 0,4 3 2-16,-2 3-1 15,2 4-1-15,0 2-1 16,0 4 0-16,0 2 1 0,0 1-5 16,0 3 1-16,0 5 5 15,0 0-4-15,-4 4 5 16,2 6-2-16,2 5-1 15,0 6 1-15,-2 5-1 16,2 6 0-16,0 8 1 0,0 0 1 16,2 5-6-16,4 2 3 0,-4 4-1 15,2 1 5-15,4 4 9 16,4 4 3-16,2 5-4 16,2 3-1-16,3 6-2 0,3 7-2 15,0-2 1-15,2 1 2 16,-2-5-1-16,-2-6-3 15,-4-12-3 1,-3-12-2-16,-3-14-4 16,-2-14 4-16,-4-16-9 15,-4-17 5-15,0-16-2 0,-4-14 1 16,0-13-2-16,-4-14-6 0,2-11-54 16,2-8-29-16</inkml:trace>
  <inkml:trace contextRef="#ctx0" brushRef="#br1" timeOffset="10132.04">18827 7123 564 0,'0'0'304'0,"0"0"-254"0,0 0 41 16,0 0-30-16,0 0-37 15,0 0 6-15,0 0 4 16,0 0 1-16,0 0 11 16,0 0 8-16,-16-14-5 15,8 12-4-15,-2 1-4 0,-2 0-1 16,-4 1-8-16,-4 0-9 0,-1 1-3 16,-7 2-5-16,-2 0-3 15,-2 1-2-15,-6-1-4 16,1 1 0-16,-5 1-2 15,-2 3 1-15,-7-2 0 16,-1 2 3 0,-4 1-1-16,-5 1-1 15,-3 0 2-15,-5 0-4 0,-5 0-3 16,-1-2 1-16,-9 1-1 16,1 1 0-16,-5-1 0 15,3-1 2-15,-8-1-3 16,1 1 1-16,-3-4-3 15,2-1 3-15,-9 1 2 0,5-2-5 16,-2 1 5-16,1 1-2 0,-3 0 2 16,2 4-3-16,3 0 4 15,3 3-4-15,6 1 1 16,-1-2-2-16,9 3 1 16,5-3 1-16,7 1 2 15,5-5-3 1,3-1-1-16,5-3 2 0,2-2-2 15,7 0-1-15,-3-2-2 16,6-2-26-16,6 0-23 16,7 2-47-16,9 1-77 15,10 1-54-15,10 7-159 0</inkml:trace>
  <inkml:trace contextRef="#ctx0" brushRef="#br2" timeOffset="23724.51">18825 8691 374 0,'-2'2'283'0,"0"1"-113"0,-2 2-39 15,4 2-2-15,-4-2-33 16,2 1-15-16,2-1-23 15,0 0-19-15,8 0-15 16,2-1-15-16,0 0-6 16,6 1-3-16,2-1 2 0,-1 0 0 15,3 1 4-15,4-2 3 0,6 2 1 16,4-2-4-16,7 2 3 16,7-1 5-16,8-1-2 15,7-1 4-15,7 1-7 16,5 1 1-16,7-2 1 15,9 1 0-15,8 0-3 0,5 0 5 16,9-1 1 0,8 0 0-16,8-1 1 15,4-1-5-15,2 0-4 16,4-2-2-16,-2-1 1 16,-5 0-3-16,-9 2-2 15,-14 1 1-15,-12 0-3 0,-13 4-18 16,-19 5-25-16,-15 1-23 15,-14 5-18-15,-14 2-53 0,-15 1-64 16,-7-1-136-16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7T22:35:34.725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C00000"/>
    </inkml:brush>
    <inkml:context xml:id="ctx1">
      <inkml:inkSource xml:id="inkSrc3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1" timeString="2021-09-07T22:35:48.883"/>
    </inkml:context>
    <inkml:brush xml:id="br3">
      <inkml:brushProperty name="width" value="0.05292" units="cm"/>
      <inkml:brushProperty name="height" value="0.05292" units="cm"/>
      <inkml:brushProperty name="color" value="#00B0F0"/>
    </inkml:brush>
    <inkml:brush xml:id="br4">
      <inkml:brushProperty name="width" value="0.05292" units="cm"/>
      <inkml:brushProperty name="height" value="0.05292" units="cm"/>
      <inkml:brushProperty name="color" value="#FFC000"/>
    </inkml:brush>
    <inkml:brush xml:id="br5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14324 7761 74 0,'0'0'41'0,"0"-1"-10"0,0 1 6 16,0-2 13-16,0 1-6 16,0 1 1-16,0 0-5 15,0 0-4-15,0 0-4 0,0 0-12 16,0 0-23-16,0 0 33 16,0 0-16-16,0-1-11 15,0 1-1-15,0 0-1 0,2-1 3 16,2-1 3-16,0 2 4 15,0 0-1-15,2 0-2 16,0 0 0 0,-2 0-3-16,0 0-2 15,-1 0 0-15,1 0-3 16,0 0 0-16,2 0 2 16,-4 0-2-16,2 0 0 15,-2 0 1-15,4 0-1 16,-2 0 0-16,4 0 1 0,-4 0-1 15,0 0 1-15,2-1-1 0,0 1 0 16,4 0 0-16,-6 0 0 16,4 0 0-16,2 0-1 15,-4 0 1-15,2 0 0 0,-2 0 0 16,4 0-2-16,-4 0 3 16,2 0-2-16,-1-1 1 15,3 0 6-15,-2-1 10 0,4 1 4 16,-8-1 4-16,4 0-4 15,-2 2-10-15,2 0-8 16,-4 0-1-16,2 0 0 0,-2 0-1 16,2 3 1-16,0-1-1 15,-2-2 1-15,2 3-1 32,0-2 0-32,4 0 1 0,-4-1 0 15,2 0 0-15,4 0-1 16,-6 0 1-16,1 0 6 15,3 0 8-15,0 0-2 16,-2 0 2-16,-2 0 0 0,2 0-2 16,0 0-1-16,-2 2 2 15,2-2-2-15,-2 1-4 0,2 0-1 16,-2 0-1-16,4 1 4 16,-4-1-1-16,2-1-4 15,0 1 0-15,2 2-4 0,0-2 2 16,3 0 5-16,-1 3-3 15,4-1 4-15,0-1-4 16,4 3-3 0,2-1 1-16,2 1-3 15,0-1 2-15,1 4-2 0,1-3 2 16,4 1 0-16,2-1-1 16,0 0 1-16,3 0 2 15,1-2 0-15,0-1 6 16,0 1 1-16,-3 1 0 15,1-3-5-15,2 3-1 0,0 0-2 16,-3-2-2-16,-1 3 0 16,4-2 1-16,-6 1-2 0,0 0 1 15,-1-1-1-15,-1 0 2 16,2-1 0-16,-2 2 1 16,2-1-1-16,1-2 1 0,-3 0 2 31,2 0-2-31,2-1 1 15,-1 0-1-15,3 0 0 16,0-2-1-16,0 2 0 0,-2-3 0 16,1 2 0-16,-1 1 0 15,0 0-1-15,-4 0-2 16,2 4 3-16,-3-3-2 16,-1 3 0-16,2-1 1 0,0-1 1 15,2-2 0-15,1 1 2 16,-1 0 0-16,-2-1-1 0,2 0 0 15,2 0-2-15,-3 0 0 16,7 0-1-16,-6 0 1 16,4 0-1-16,-3-1 0 15,3 0 0-15,0 1 0 0,0 0 0 16,-1-1 0-16,3 0 1 0,2 1-1 16,2-2 0-16,-3 1 2 15,3 0-1-15,0-2 2 16,6 2 0-16,-7-3 2 15,3 3-4-15,0-3 0 0,-1 2-1 32,1 0 1-32,0-1 1 15,0 1-4-15,1-2 2 0,3 2 2 16,0-1-2-16,1-2 0 16,-3 3 2-16,4-2 0 15,-1 0 3-15,3 0 0 0,-6 0-2 16,5 3-2-16,-1-1-1 15,0 0 1-15,-1 0-1 0,5 1 2 16,0-1-2-16,-5 0 0 16,5 1 2-16,0-1-1 15,-1 0 6-15,1-1 0 16,2 1-1-16,1-1-3 0,7-1 2 16,-5 0 0-16,7 2 2 15,2-4-2 1,3 0 3-16,1 1 0 15,1 0 0-15,1-2-2 16,3-1 2-16,3 3-4 16,1-3 2-16,0 0-3 0,3 1-1 15,-1 1 0-15,-1-2-1 16,-3 3-1-16,3-3 0 16,-5 3 2-16,3-2-3 0,-3-1 2 15,-1 3-1-15,-5-3 1 16,1 1-2-16,1 0 3 15,-5 0-3-15,3 2 2 16,-3-3 0-16,1 4-1 0,-3-1 1 16,-1 0 0-16,-3 1-1 15,0 1 0-15,-3-1 1 0,3 1-1 16,-3 2 1-16,1-3-1 16,-2 4 0-16,-3-1 0 15,-1-2 0-15,-4 3 0 16,1-1 0-16,-5-3 0 0,2 3 0 15,-1 0 0-15,1-1 0 16,0 2 1 0,-1 0-1-16,3 0 0 15,2-1 0-15,-5 1 0 16,3 1 0-16,-2 1 0 16,1-1 0-16,3 0-1 0,-2 2 3 15,1-1-3-15,5-1 1 16,2 2 1-16,3 1-1 15,-5-3 0-15,4 2 0 0,-1-1 1 16,-1 0-2-16,-1 1 1 16,3-2 0-16,0 1 2 15,-1 0-3-15,3 1 2 0,3-1 2 16,-1 1-1-16,0-1 0 16,-1 2-1-16,3 0 0 15,-1 1-1 1,3 0 0-16,1-2 1 15,3 2-1-15,-1 0 0 16,1 0 1-16,-1-1-1 0,-3 1 0 16,1 3 0-16,1-3 2 15,0 1-2-15,1 0 1 16,-1 1 0-16,-1-2 2 0,-3 0-2 16,-3-1 1-16,-9 1 2 15,-2-4 0-15,-7 2 3 16,-5-1-2-16,-2-2-3 0,-6 2 0 15,-1-2-2-15,-5 1 0 16,-2-1 1-16,-8 0-1 16,-2 0 2-16,-6 0-3 15,-6 0 2-15,-4 0-2 0,-12 3-53 16,-6 1-53-16,-6 1-62 16,-7-3-258-16</inkml:trace>
  <inkml:trace contextRef="#ctx0" brushRef="#br1" timeOffset="6616.12">16044 7870 437 0,'4'4'87'0,"-2"0"-25"15,0-4-7-15,-2 0-36 16,0-8-32-16,-2-3 6 0,0-2 10 16,0-1-23-16,0 0 32 15,2 3-6-15,-2 2-2 0,2 4 1 16,0 2 12-16,0-1 9 15,0 2-1-15,0-2-7 16,0-2-7-16,0-2-1 16,0-1-2-1,0-3 1-15,0-1-1 16,0-1 2-16,-4-1-3 16,2-1 1-16,0 2-3 0,-2-4-1 15,0 2 0-15,2-2-2 16,-2-1 0-16,0 1-2 15,4-2 1-15,-6-1-1 16,4 0 0-16,0 1 1 0,0-1-1 16,0 1 0-16,2 1 1 15,0-1 0-15,0 1 0 0,0-3 0 16,0-1 1-16,2-1 0 16,0-3-2-16,0 1 1 15,0-5-1-15,0 1 2 16,2-3-4-16,-2 1 4 0,0-1-2 15,0 1 0-15,2-1 1 0,-2 3-1 16,0 0 0-16,-2-3 0 16,2 4 1-16,0-2-1 15,-2 1 0-15,0 0 0 16,0-2 1-16,-2 0-1 16,0-2 1-1,-2 0-1-15,2-3 2 16,-2 0-1-16,0-1-1 0,0-2 1 15,0 1 0-15,2-1-1 16,0 2 0-16,2 3 0 16,0 0 1-16,0 4 0 0,0 0 1 15,2 4 4-15,0 2 1 16,2 0-2-16,-4-1-4 16,0-2 3-16,0-1-2 0,0-1-2 15,-2-3 1-15,0-1-1 16,-2 0 0-16,2 1 0 15,-2-4 0-15,2 4 0 0,0 0-1 16,2 0 3-16,-2 3-2 31,2 0-1-31,0 4 3 0,0-1-2 16,0 2 0-16,0-1 1 16,0 2-1-16,0-1 1 15,2-3-1-15,-2 2 0 16,2-3 0-16,-2 0 0 15,0 0 1-15,2 2-1 16,0 0 0-16,0 4 0 0,0 3 1 0,-2-2 1 16,2 5 0-16,0-1-1 15,-2-1 1-15,0 2-2 16,0-2 2-16,0 1-1 16,0-2-2-16,0 0 3 15,0-3-1-15,2 1-1 0,-2-2 1 16,0-3 0-16,0 3 0 0,0-4 1 15,0 4 0-15,0-3-1 16,0 2 0-16,0-1 0 16,0 1 0-16,0-1 0 15,2 0-1-15,-2-2 1 16,0-1-1-16,4 0 0 0,-4-5 0 31,0-1 0-31,0-1 0 0,0-3 1 16,0-1-1-16,0-1 2 15,0 0-1-15,-4 2 0 16,2-1 0-16,2 2 1 16,-2 1 0-16,2 4 0 0,0-2-3 15,2 0 4-15,-2 1-3 16,0 1 1-16,0-2-1 0,0 0 1 16,0 0-1-16,0 0 0 15,0 1 0-15,-2 0 0 16,2 1 0-16,-2 2 0 15,2 1 0-15,-2 0 0 0,2 4 0 32,0-1-1-32,-2 2-2 0,2 1-4 15,-2 2-14-15,0 2-14 16,2-1-31-16,0 5-69 0,0 0-106 16,2 4-51-16</inkml:trace>
  <inkml:trace contextRef="#ctx0" brushRef="#br2" timeOffset="14011.49">15961 6381 421 0,'0'0'31'0,"0"0"11"0,0 0 14 16,0 0 41-16,0 0 4 16,0 0-49-16,0 0-25 31,0 0-8-31,0 0-1 0,-32-4 6 15,30 4 9-15,0 0 2 0,2 0-10 16,0 0-4-16,0 0-2 16,0 0-5-16,2 0-1 15,-2 3-4-15,0-2-1 16,0 2-3-16,-2-2-3 16,-4-1 2-16,0 1 0 0,-4-1 3 15,-2 0 2-15,4 0 0 16,-4-1 2-16,0-3 0 15,0 3 0-15,2-2-5 0,-2 3-1 16,-1-1-2-16,-3 1 2 16,0 0-6-16,-6 0 2 15,-2 0 0 1,0 1-1-16,-4 3 0 16,1 0 2-16,-5 0-4 15,4-1 4-15,-8 1-2 0,4 2 1 16,-1 0-1-16,1 1 0 15,-4 0 0-15,0-2 1 16,-3 0 1-16,-3 1 7 16,-4-4 4-16,-1-1-2 0,1-1-5 15,-6 0-3-15,5-2 0 0,-3-1 1 16,4 0-2-16,1 1 0 16,-1 0 2-16,0 2 2 15,4 0 1-15,-5 1-2 16,-3 5-1-16,1-3-2 15,-5 4 1-15,0 0-1 0,1 1 0 16,-1 0 0-16,0-1-3 0,3-2 2 16,3-1 0-1,2-2-1-15,5-2 2 16,-1-2-1-16,6-2 0 0,2-1-1 16,9-5 1-16,-1 1 0 15,8 0 1 1,10-1-2-16,0 0 2 15,6 1 0-15,2 0-1 16,0 4 0-16,2 1-1 16,2 2 0-16,0 1 0 0,-4 1-1 15,2 1-2-15,-2 4 4 16,0-1-2-16,-2 1-4 16,2 1-53-16,-6-2-51 0,2-4-90 15,2 0-167-15</inkml:trace>
  <inkml:trace contextRef="#ctx1" brushRef="#br2">13165 10979 0</inkml:trace>
  <inkml:trace contextRef="#ctx1" brushRef="#br2" timeOffset="3418.22">9616 11112 0,'0'0'15</inkml:trace>
  <inkml:trace contextRef="#ctx1" brushRef="#br2" timeOffset="4083.17">9039 10856 0</inkml:trace>
  <inkml:trace contextRef="#ctx0" brushRef="#br1" timeOffset="22832.12">15730 6396 202 0,'0'0'232'0,"0"0"-94"16,0 0-34-16,0 0-31 15,0 0-16-15,0 0-18 16,0 0-5-16,0 0-10 16,28 19-1-16,-24-10-4 0,4 7-11 15,6 5-6-15,4 8-1 16,1 4-9-16,5 4-17 15,2 1-19-15,-2 0-12 16,0-3-57-16,-4-10-102 0,-4-8-190 16</inkml:trace>
  <inkml:trace contextRef="#ctx0" brushRef="#br1" timeOffset="23380.68">15470 6560 207 0,'0'0'385'15,"0"0"-280"-15,44 28-35 0,-29-9-30 16,5 4-31-16,4 5-7 16,2 5 0-1,0 6-2-15,0 2-2 16,-1 1-14-16,-1 0-29 16,-4 0-46-16,0-5-112 0,-2-3-99 15</inkml:trace>
  <inkml:trace contextRef="#ctx0" brushRef="#br1" timeOffset="23897.1">15208 6583 535 0,'0'0'99'0,"0"0"9"0,43 38-39 15,-21-14-41-15,8 6-20 32,0 8-2-32,8 6 0 0,3 7 1 15,5 1-1-15,-4 5-5 16,1-2 0-16,-3-1-1 0,-2-3-2 16,-4 0-24-16,-3 0-25 15,-1 1-74-15,-2 0-113 16,4-5-194-16</inkml:trace>
  <inkml:trace contextRef="#ctx0" brushRef="#br1" timeOffset="24466.48">14802 6753 670 0,'0'0'41'0,"34"37"-6"16,-12-6-16-16,8 8-15 0,8 8-1 15,7 9-1-15,9 4 1 16,4 3-1-16,5 0 0 15,-3 0 9-15,-7-3 18 16,-7-7-15-16,-14-11-9 0,-14-10-6 16,-14-14-25-16,-8-16-110 15,-16-13-153-15</inkml:trace>
  <inkml:trace contextRef="#ctx0" brushRef="#br1" timeOffset="25052.45">14600 7144 598 0,'0'0'88'16,"46"30"-13"-16,-17-8-8 0,9 8-23 15,4 6-23-15,3 4-1 16,-3 6 1-16,2 0 7 16,-8-2-4-16,-7-2-18 15,-9-7-6-15,-10-6-9 16,-10-10-59-1,-4-10-120-15,-6-9-262 16</inkml:trace>
  <inkml:trace contextRef="#ctx0" brushRef="#br1" timeOffset="25587.5">14483 7429 401 0,'0'0'271'0,"43"49"-156"15,-19-23-9-15,0 3-30 16,0 1-24-1,0 0-26-15,0-2-20 16,-3 0-6-16,-7-4 2 16,0-8-56-16,-4-11-116 15,4-5-354-15</inkml:trace>
  <inkml:trace contextRef="#ctx1" brushRef="#br1" timeOffset="11542.2">10054 10455 0,'75'150'16,"-75"-150"-16</inkml:trace>
  <inkml:trace contextRef="#ctx0" brushRef="#br3" timeOffset="38736.11">21437 7710 150 0,'0'-6'85'0,"0"1"-17"15,0 0-5-15,2-2-9 16,0 1-6-16,-2 2-12 0,0-2-11 16,0 1-8-16,0 0-6 15,0 1 2-15,2 1 1 16,-2 1 2-16,0 2 4 0,2 0 2 15,-2 0-8-15,2 2-8 16,0 3 0-16,-2-1 2 16,2 3 9-16,0-1 3 15,0-1 2-15,-2 0 0 0,2 3 2 16,0-4-4-16,2 0-5 16,-4 0-5-1,0 3-1-15,2-3-1 16,-2 1-3-16,2 0 0 15,-2 1-1-15,0-1-2 16,0 2-1-16,0-1-1 16,-2 0 0-16,0-2 0 0,2 2 0 15,-4-1 0-15,2 1 0 16,2-2 1-16,-2 0-1 0,2 3 0 16,0-1 1-16,0-1 0 15,0 1-1-15,2 0 2 16,0 1 0-16,-2 0 3 15,4-1-3-15,-4 0-1 0,0 1-1 16,0 0 0-16,0 1 0 16,0 0 0-1,0 0-1-15,0 3 3 16,0-1-2-16,2 3 0 16,0-1 1-16,0 4-1 15,-2-1 0-15,2 0 0 0,-2 2 0 16,0-2 0-16,0 3 0 15,0-2-1-15,0 4 1 16,2-2 0-16,-2 3 0 0,0 0-1 16,2 1 2-16,0-2-1 15,0 2 0-15,0-1 1 16,-2 1-2-16,2-2 1 0,-2 2 1 16,2-2-1-16,2 3 1 15,-4-2 0-15,2 1 0 16,-2 2 2-16,2-1 1 0,0 1 0 15,0 2-1-15,-2-1-1 16,0 2-2-16,0-2-1 16,0-1 2-16,0 0-1 0,0-2 0 15,-2 2 0-15,0-3 0 16,2 0 0-16,0 3 0 16,0 0 0-1,0 2 1-15,-2 0-1 16,2 3 0-16,0-3 0 15,2 2 0-15,-2-2 0 0,0 2 0 16,0-2 0-16,0 0 0 16,2-1-1-16,-2 3 2 15,0-1-1-15,0 1 0 16,2 0 0-16,-2 0 0 0,0 1-1 0,0 0 2 16,0 0-1-1,0 1 0-15,0 0 1 0,0 1-1 16,0 0-1-16,0-1 1 15,0 1 1-15,0 1-1 16,0-3-1-16,0 4 1 16,2-2 0-1,-2 1 0-15,2 1 0 16,-1 1 1-16,-1 0-2 16,2 2 1-16,0-1 1 0,0 4-1 15,0-2 0-15,2 0 0 16,-4 1 0-16,0 0 0 15,2-2-1-15,-2 1 1 16,2 0 0-16,0 1 0 0,0-1 0 16,0 0 0-16,0 0 0 0,0 1 1 15,0 0-2-15,0 0 1 16,-2 0 0-16,0 0 0 16,0-2 0-16,0-2-1 15,-2 0 1-15,0-2-1 16,0 0 0-1,-2-3 2-15,2 1-1 16,2 1 0-16,-2 0 0 0,2 1 0 16,0 1 0-16,0 1 1 15,2 0-1-15,0 1 0 16,0 0 0-16,-2 1 1 16,2-1-1-16,0 0 1 15,-2-2-2-15,2-2 1 0,-2-1 0 16,0 0 0-16,0 2 0 0,0-2 0 15,0-1 0-15,0 1 0 16,-2 2 0-16,2-3 0 16,0 1 1-16,-2 1-1 15,0 1 0-15,0-1 1 0,0 4-1 16,0 0 1-16,0-2-1 0,0 3 2 16,2 0 2-16,0 0 8 15,-4-1 1-15,2 0-3 16,2 2 2-16,-2 1-4 15,2 0-3-15,0-1-1 0,0 5 2 16,0-4-1-16,0 4 0 16,0 0 1-1,0 1-1-15,0-1 1 16,2 0 0-16,0 1 1 16,-2-3 1-16,4 2-1 15,-4-2-1-15,0 0-1 16,0 2-1-16,0 1-1 0,0 1 2 15,0 5-1-15,0-1-1 16,0 2-1-16,0 0 1 0,0 1 1 16,0-1 3-16,-4-4 4 15,4-4 6-15,0-1 2 16,0-5 0-16,0-4-8 16,0-4-6-16,0-2-3 15,0-2-2-15,-2-1 0 0,0 0 0 31,0 0 0-31,2-3 0 0,0-1-1 16,0-1 1-16,0-5-1 16,0-5 0-16,0-8-1 15,4-13-18-15,2-14-82 16,4-8-31-16,4-10-163 0</inkml:trace>
  <inkml:trace contextRef="#ctx1" brushRef="#br3" timeOffset="24646.88">15041 12422 0,'0'0'16</inkml:trace>
  <inkml:trace contextRef="#ctx0" brushRef="#br4" timeOffset="45419.18">21489 9334 270 0,'0'4'162'0,"0"-4"-19"15,2 4-28-15,2-3-33 16,2 0-12-16,-1 1-42 15,3-1-1 1,-2 0-8-16,0-1-12 16,-2 0-5-16,0 0-1 15,0 0 0-15,0 0 1 0,0 0-1 16,0 0 0-16,0 0 2 16,2 0-4-16,4 0 0 0,-2 0 1 15,0 0 0-15,2 0 2 16,-2 0-5-16,2 0 4 15,-2 0 1-15,-4 0-2 16,2 0 0-16,-2 0 2 0,0 3-3 16,3-1 3-16,-5-2-2 15,4 0 0-15,0 2 0 16,2-2-2-16,0 0 2 16,2 0 1-1,2 0-1-15,-2 1 0 16,2 0 0-16,2 0 0 15,-2-1 0-15,2 1-1 0,2 0 2 16,-2 0 0-16,1 0-1 16,-3 0-1-16,6 1 1 15,-4-1 1-15,2 0 1 16,2 1-3-16,-4 0 2 0,4 1 0 16,-2-1 2-16,3-2-1 0,1 3 5 15,2-2-3-15,2 0 3 16,-6-1-3-16,4 3 5 15,-2-3-4-15,1 2 2 0,-1-2 0 16,0 2 0-16,-2 0-4 16,2-1-1-16,-2 2 0 15,0-1-1-15,0 0 1 0,1 0 0 16,3-2-2-16,0 1 5 16,4-1-1-16,2 0 0 15,1 0-1-15,3 0-3 16,2-1 3-16,0-2-1 0,2 1-2 31,-1-2 1-31,-1 1 0 0,0 1-1 16,0 0-1-16,-3-1 4 15,3 2 0-15,-2-3 5 16,0 4-3-16,2-4-1 16,-3 3-4-16,1-3 3 0,0 2-2 15,2 0-1-15,-1-1 1 16,1 1-1-16,0 0 2 0,0-1-2 15,-3 2 1-15,1-2 0 16,0 2 3-16,0 0 5 16,0 0-3-16,-3-1 0 15,-1 1-1-15,0 0-2 16,-2-1-1-16,0 0-1 0,-2 2-1 31,1-3 0-31,1 2 1 0,0-1-1 16,-4-1 0-16,0 2 1 0,0-2-1 15,-3 3-1-15,-3-3 3 16,-2 1-1-16,0 2-3 16,-6-1 4-16,-2 0-4 15,0 1-11-15,-4 0-7 16,2 0-6-16,0 0-5 0,0 0 0 16,2 0-1-16,-2 0 5 15,4 0 13-15,0 0-4 16,0 0-6-16,0 0-25 0,2 0-84 15,-1 4-209-15</inkml:trace>
  <inkml:trace contextRef="#ctx1" brushRef="#br4" timeOffset="31457.54">21209 4255 0,'-26'16'0,"31"-16"16,-10 0-16,-11-6 15,-32 6 1,-49 0-16,-4-32 31,-6-16-31,-59-27 16,38-15-16,-32-23 15,-1 38 1,22 38-16,139 37 16</inkml:trace>
  <inkml:trace contextRef="#ctx1" brushRef="#br4" timeOffset="31579.58">17051 5938 0,'-267'113'0,"85"-12"16,6-37-16,21 33 15,21-39 1,22-10-16,112-48 31</inkml:trace>
  <inkml:trace contextRef="#ctx0" brushRef="#br4" timeOffset="47117.96">23511 8949 336 0,'0'0'64'0,"0"0"38"16,0 0-17 0,0 0-25-1,20-31 0-15,-20 27-9 16,2 2-19-16,-2 2 12 16,2 0 39-16,0 2-28 15,-2 5-17-15,0 3-9 0,-4 3-6 16,-2 5-12-16,-6 5-5 15,-4 5-2-15,-6 5 1 16,-4 4-4-16,-6 3-2 0,-3 2 2 16,-1 1 1-16,-2-6-2 15,0-4-3-15,7-7-43 16,3-10-80-16,12-8-64 0,12-8-216 16</inkml:trace>
  <inkml:trace contextRef="#ctx0" brushRef="#br4" timeOffset="47757.47">23499 8332 413 0,'0'0'105'0,"0"0"18"15,-10 33-38-15,4-21-38 16,-2 5-6-16,-2 3 1 0,-4 3 0 16,0 6-5-1,-4 7-2-15,-4 7-7 16,-3 8-7-16,-7 7-14 0,-8 10 1 0,-8 10-6 15,-5 8 2-15,-5 3-2 16,-3 2 1-16,-5-1-2 16,3-9 1-16,9-12-1 15,6-17-19-15,14-21-36 16,17-24-19-16,17-22-58 0,17-20-91 16,21-19-204-1</inkml:trace>
  <inkml:trace contextRef="#ctx0" brushRef="#br4" timeOffset="48622.08">23449 7942 439 0,'0'0'176'0,"0"0"-46"31,0 0-38-31,32-6-21 0,-30 6-13 16,0 0-6-16,-2 4 2 15,-2 1-13-15,-4 7-3 16,-4 4 1-16,-4 7-3 0,-6 8-6 16,-6 7-5-16,-3 6-2 15,-7 7-6-15,-6 9-7 16,-8 3-8-16,-1 6 1 15,-3 3-1-15,-3 0 0 16,-3 1 0-16,2-3-1 0,-1-5 3 16,3-4-12-16,1-6-39 0,1-6-26 15,4-4-28-15,9-6-55 16,5-6-31-16,18-6-180 16</inkml:trace>
  <inkml:trace contextRef="#ctx0" brushRef="#br4" timeOffset="49193.78">23119 7652 402 0,'0'0'119'0,"-10"42"37"16,5-17-55-16,-9 4-36 0,0 4-17 15,-6 4-15-15,-4 6-6 16,-4 7-2-16,-4 5 0 0,-3 4 3 15,-5 3-4-15,-4 3-4 16,-1 5-5-16,-3 5-5 16,-8 0 6-16,-7 7-6 15,-1 4 4-15,-3 2-5 16,-5-1-4-16,5 0 0 16,5-6 5-16,2-14 7 0,13-11-8 15,9-15-2-15,8-16-6 16,10-11-2-1,6-12 3-15,4-4-7 16,6-8-83-16,2 3-78 0,2 3-28 16,4 4-175-16</inkml:trace>
  <inkml:trace contextRef="#ctx0" brushRef="#br4" timeOffset="49894.2">22490 7711 489 0,'0'0'156'0,"0"0"-21"15,0 42-32-15,-8-20-32 16,-6 5-16-16,-4 3 0 16,-6 10 7-16,-6 4-5 0,-5 9-10 15,-5 7-10-15,-4 8-7 16,-3 7-9-16,-7 8-7 0,-6 6-6 15,-1 3 3-15,-3 0-1 16,-3-2-6-16,-3-7-2 0,5-8-4 16,5-11 4-16,8-16 1 15,9-14-8-15,11-18-23 16,12-18-25 0,18-22-43-16,8-11-68 15,20-7-107-15,11-8-319 16</inkml:trace>
  <inkml:trace contextRef="#ctx0" brushRef="#br4" timeOffset="50512.97">22059 7678 498 0,'0'0'132'0,"0"0"-32"15,-16 32-42-15,0-13-11 16,-4 8-3-16,-4 9-3 0,-4 8-6 15,-5 7 3-15,-7 9-3 16,-4 4-9-16,-1 4-8 16,-3-2-12-16,2-4-5 15,2-7-1-15,11-13-6 0,-1-12-32 16,12-8-27-16,4-11-30 16,10-9-37-16,6-3-53 0,4-6-58 15</inkml:trace>
  <inkml:trace contextRef="#ctx0" brushRef="#br4" timeOffset="51065.77">21729 7689 578 0,'0'0'153'16,"-30"40"-58"-16,10-16-52 15,-2-1-16-15,-1 3-19 16,-1-2-4-16,-2 1-6 15,0 2-36-15,4-1-89 0,0 3-246 32</inkml:trace>
  <inkml:trace contextRef="#ctx1" brushRef="#br4" timeOffset="41519.51">11246 11080 0,'0'0'16</inkml:trace>
  <inkml:trace contextRef="#ctx0" brushRef="#br2" timeOffset="62316.68">16366 6578 248 0,'0'4'68'0,"-2"1"4"0,-2 1-37 16,0-2-5-16,0 0-6 15,0-2-4-15,0 1-7 16,0-3 7-16,0 0 6 15,2-1 3-15,-2-2 15 0,4-1 4 16,-2-1-10-16,2 0-4 16,0 0-10-16,0 1-5 0,0 3 2 15,0-2-9-15,0 2-2 16,0 0 2-16,2-2-2 16,2 2-7-16,0-3-2 15,0 0-2-15,2-2 4 0,2 1-3 16,0 0-2-16,0 1 2 15,2 0 0 1,0 4 1-16,-4 0 1 16,-1 4 0-16,-1 2 4 15,0 2-6-15,-4 0 4 16,-4-1-4-16,0 1-2 16,-3 0 4-16,1-5-3 0,-2 0 1 15,2-3-2-15,0-1 3 16,0-7-5-16,2 3 2 0,0-3 3 15,2 3 0-15,0 0-3 16,2 1 2-16,-2 2 0 16,2 2 4-16,0 0 1 0,0 0-6 15,0 0 1-15,2 0 0 16,2 0-8-16,0 0-19 16,-2 1-20-1,2 2 5-15,-2-1 16 16,2 3 7-16,0 0 15 15,-2 2 6-15,0-1-2 0,-2 4 5 16,0-2-5-16,-2 0 7 16,-2-3-3-16,0-3 2 0,0 1 0 15,-2-3-2-15,0 0 4 16,2 0 3-16,0-3 2 16,0-1-3-16,2 2-4 0,0-1 2 15,0-2-2-15,2 3 6 16,0-3 4-16,0 1-4 15,2-1-3-15,2-2-2 16,2 2-5 0,2 0-1-16,-2 1-1 15,4-1-6-15,0 3-6 16,0 2 4-16,-3 0 6 0,1 2 3 16,-2 3-1-16,-4 0 1 0,-2-1 0 15,0 1 0-15,-2 2-1 16,-4-2-1-16,-2-2 2 15,1-1-3-15,-3-2 2 16,0 0-1-16,0-5 0 0,4-4 1 16,0-3-1-16,2 3 0 15,2-1 3-15,2 1 1 16,0 2 5-16,0 0 1 16,4 3 5-16,0 0 0 15,4 2-6-15,-2 2-3 0,4 0-4 16,0 0 0-16,-4 5-1 15,1 2-1-15,1 3-3 0,-2-1 1 16,-2 3 3-16,0 0 1 16,-4-2 0-16,0 0 0 15,-2-2 2-15,-4-3-2 16,-2-4-2-16,1-1 1 16,-3-2-2-1,2-3 1-15,0-2 1 0,0 2 0 16,4-1 0-16,-2 2 0 15,4 3-1-15,0-2 5 16,0 3-6-16,2 0 9 16,0 0 33-16,2 0-7 15,0 0-20-15,6 0-9 0,-6 1-3 16,6 2 0-16,-2-2-1 0,4 2 0 16,-6-2-1-1,2 3 2-15,-3-3 0 16,-3 4-1-16,0 0-1 15,0 0 1-15,-1 2-1 0,-7-1 1 16,0-2-1-16,-2 0 2 16,2-2-3-16,-2-2 2 15,0 0-1-15,4-1 0 16,2-3 0-16,-2-1 1 16,2 1 1-16,2 0-2 15,0-3 1-15,2 1 2 16,0-2-4-16,2-1 2 0,2 0 0 15,4 0 0-15,-4 2 0 16,6 0 0-16,2 5 0 0,-6 2 3 16,4 0-4-16,0 2 2 15,-6 5 0-15,0 3-1 0,-2 0-1 16,-2 0 1-16,-2 2 1 16,-2-2 0-16,0-1-2 15,-4-2 0-15,2-2 1 16,-2-4-1-16,4-1 1 0,-4 0-2 31,4-6 1-31,-2 1 3 16,0-4-3-16,4 0 1 0,-4 2 1 15,0-2-1-15,2 4 1 16,2 1-1-16,0 0 1 16,0 2-2-16,2 2 3 15,0 0-3-15,0 0 5 0,2 0 0 16,2 0-2-16,2 0-6 15,4 0-12-15,-2 0 4 16,4-2 7-16,-2 2 2 0,0 0 4 16,2 0 0-16,-6 2 2 15,-2 1 3-15,-4 5 3 16,0 0-4-16,-2-1-4 0,-6 2 0 16,-2 0-1-16,-2-1 1 0,0-5 0 15,0 1-3-15,6-4-2 16,-6-6-11-16,6-5-24 15,4-5-25-15,2-2-95 16,6 1-219-16</inkml:trace>
  <inkml:trace contextRef="#ctx0" brushRef="#br2" timeOffset="71568.17">16312 7859 27 0,'2'0'192'15,"0"0"-97"-15,0 0-62 16,-2 1 78-16,2 0-57 0,0 3 3 15,-2-2-7 1,2 1-10-16,-2-1-13 0,2-1-8 16,-2-1-3-16,0 0-9 0,0-3-24 15,0-1 20-15,0-2 3 16,0 1 1-16,0-1-2 16,0 1 3-16,0 0-3 15,0-2 0-15,0 3-2 16,0 0-2-16,0-1-1 0,0-1 2 15,0 0-2-15,0-2 1 0,0-1 0 16,0-2 0-16,0 1-2 16,0 1 2-16,0 2 1 15,0 0 2-15,0 2 7 16,0 2 5-16,0-1-2 16,0 3-4-16,0 0-2 0,0 1-6 15,-2-3 1 1,2 1-1-16,0 0-1 15,-2 0 2-15,2-2 4 16,0 0 0-16,0 0-1 16,0-1-1-16,0 0 1 15,0 0-2-15,0 0-1 16,2 0-1-16,0 0 0 0,-2-1-1 16,2 1 1-16,0-2-1 0,-2 1 2 15,0-1-1-15,4 1-1 16,-4 0 1-16,0-1 0 15,0 0-1-15,0 1 0 16,0 0 1-16,0 0 1 0,0 0-1 16,0-1 2-16,2 2 0 15,-2-2 0 1,0 0-2-16,0 1 0 16,0 0-1-16,0-1 1 15,0 0-1-15,0 0 1 16,0-1 0-16,0 2 3 15,0-3-4-15,0 4 2 16,0-4-4-16,-2 2 3 0,2-1-1 16,0 2 0-16,0-1 1 0,0-3 2 15,0 2 5-15,0 0-3 16,0 0 0-16,0-2 0 0,2 0-1 16,-2 1-2-16,0-1-2 15,0-2 1-15,0 2-2 16,0 1 1-16,0 0 0 0,0 2-1 15,0-1 1-15,0 2-1 16,0-3 1-16,0 4 0 16,0-2 0-16,0-1 0 0,2 1 0 15,-2-1 0-15,0 1 0 16,0-2 0-16,0 1 0 16,2-2 0-16,-2 1 3 15,2 2-1 1,-2 0-1-16,0-2 1 15,0 3-1-15,2-3-2 16,-2 0 0-16,0 0 0 0,0-1 0 16,0 0 0-16,0 1 0 15,0-1 1-15,0 0-1 16,0 2 1-16,0-2 0 16,0 4-2-16,0-3 1 0,0 1 0 15,0 1 0-15,0-1 0 16,0 0 3-16,0 2-5 0,0 0 1 15,0-1 2-15,0 1-1 16,0-2 0-16,0-1 0 16,0 2 2-16,0-1-2 15,0-1 0 1,0-1 2-16,-2 2-2 16,2-2 1-16,0 3-1 0,-2-1 0 15,2 2 1-15,0-1-1 0,-2 2 0 16,2 2 2-16,0-1-1 15,0 2-1-15,-2-3-1 16,2 1 2-16,-2 1-2 16,2-4 1-16,0 2 0 15,0 1 1-15,0-1-2 16,0 0 1-16,0-1 1 0,0 1 0 16,0 1-2-16,0-1 3 15,0 0-3-15,-4 2 0 16,4-2 1-16,0 1 1 15,0-1-3-15,0 3 3 0,0-3-1 16,-2-2 0-16,2 2 1 0,0-4-1 31,-2 1 0-31,2 0 0 16,-2-1-1-16,2-3 1 16,-2 2 0-16,2 0 0 15,-2 0 0-15,2-1 1 0,0-1-2 16,0 2 2-16,-2-3-1 15,2 2 0-15,0-2 0 0,0 3 0 16,0-1 0-16,0 1-1 16,-2 2 2-16,2 0-2 15,0 0 2-15,0 2-1 16,0 0 0-16,0 2 0 16,0-1 1-16,0 2-1 0,0-3-1 15,-2 1 2-15,2-3-2 0,-2-2 1 16,2 0 1-16,0-3-2 15,0 1 1-15,-2 0 1 16,2 2-1-16,0-2 1 16,0 2-2-16,0 0 2 0,0 1-2 31,0 0 2-31,0 0-1 16,0 0 0-16,0-1 0 0,0 0-1 15,0 1 2-15,0-2-1 16,2 1 0-16,-2-2 0 15,0 0 1-15,0 0-1 16,0-1 1-16,0 0 0 0,0 1-1 16,0-1 2-16,0 2-2 0,0-1 1 15,0 1 0-15,0 1 0 16,0-2 2-16,0 2 0 16,0-1 1-16,0-1-2 0,0 1 1 15,0-2-1 1,0 1-1-16,0-1 2 0,0 0 1 15,-2 0 2 1,2-1 3-16,0 3-2 16,0-2 0-16,2 0-1 15,-2 2 2-15,0 0 1 16,0-1-4-16,0 1-1 16,2-1 1-16,-2 1-2 0,0-2 1 15,0 2 1-15,0-4-2 16,2-1 0-16,-2 2 1 0,0-1-1 15,2-3 1-15,-2 3 0 16,0-3 0-16,2 4-1 16,-2-3-1-16,2 1-1 15,-2 2 1-15,2 0-1 0,-2 0 1 16,2-1-2-16,0 1 1 16,-2 1 0-16,2-1 0 0,2 2 1 31,-4 0 1-31,2 1 0 0,0-1 0 15,0 2 1-15,0 1-1 16,0-2-1-16,-2 1-1 0,0-3-1 16,2 1 1-16,-2-1-1 0,0 1 0 15,0-1 0 1,2 0 1-16,-2 1-1 16,0 3 1-16,2-1-1 0,0 2 2 15,0 1 0-15,0 2 0 16,2-2 0-16,-4 3 0 15,0-1-1-15,2 0-1 16,-2-3 0-16,2 0 1 16,-2-1-1-16,0-3 0 0,0 0 1 15,0-2-1-15,0-2-1 16,0 1 2-16,0 3 0 0,0-2 2 16,0 2 1-16,0 1 1 15,0 1 1-15,0 0 0 16,0 2-3-16,0-1 2 15,2 1-2 1,-2-1 0-16,0-1-1 16,2 2 1-16,-2 2-2 0,0 0 5 15,2 1 0-15,-2 1 5 16,0 1-2-16,0 2-1 16,2 1 0-16,-2 0 0 15,2 0-2-15,-2 0-1 0,0 0-1 16,0 0-6-16,2-2 4 15,-2-1-2-15,0-1 2 0,0-2 0 16,0-3 0-16,2 0-1 16,-2-3 0-16,0 0 1 15,0-1 0-15,0-1 0 16,2-1-3-16,-2 2 3 16,0-1-2-16,0-2 1 0,-2-1-1 15,2 1 0-15,-2-1 1 0,2-3-1 31,-2 0 0-31,0-1 1 16,0-2-1-16,-2 2 0 16,2-3 0-16,0 2 1 0,0-1-1 0,2 0 0 15,-4 2 1 1,2-1-1-16,0-1 1 16,0 2-1-16,0 0 0 0,2 0 0 15,-2 0 0-15,2 0 0 16,-2 0 1-16,2 1-1 15,-2-2 0-15,2 2 0 16,0 0 0-16,0-1 0 0,0 2 0 16,0-1 1-16,0 1-2 0,0 0 3 15,0 2-3-15,0 1 2 16,0 1-2-16,2-1 2 16,-2 1-1-16,2 0 0 15,0 0 0-15,-2-1 0 16,2 1 1-16,-2 0-1 0,0-2-1 31,2 1 1-31,-2-2 0 0,0 0 1 16,0 2-2-16,2-2 2 15,-2-1-2-15,0 0 2 0,0 0-1 16,2 0-1 0,-2 0 2-16,0 0-1 0,0 1 0 15,0 0 0-15,4 1 0 16,-4 1 0-16,0 1 0 0,0 1 3 15,2 0-5-15,-2 1 2 16,0 2 1-16,2-2-1 16,-2 1 0-16,0 1 0 15,0 0 0-15,0 0 0 16,0 1 0 0,0 0 0-16,0 4 0 15,0-2 1-15,0 2-2 0,0-1 2 16,2 1-1-16,-2 1 0 15,0 0 1-15,0-1-2 16,0-1 1-16,0 1 0 16,0-1 0-16,0 1 1 0,2 1-1 15,-2 0 1-15,2 1-1 16,-2-1 0-16,0 3-1 0,0-2 2 16,0 1-2-16,2-1 1 15,-2 2-1-15,0-1 0 16,0 2 0-16,0-2-3 15,0 0 2-15,2 1 0 0,-2 0 0 16,0-2-1-16,0 4 1 16,0-4 2-16,0 4 0 0,2-1 0 15,-2 0-1-15,0 1 2 16,0 0-3-16,0 0 1 16,2 0-2-16,-2 0-9 15,0 2-11-15,0 2-15 0,0 4-6 16,-2-1-15-16,0 3-54 15,0 3-27 1,2-4-59-16,4 1-216 16</inkml:trace>
  <inkml:trace contextRef="#ctx0" brushRef="#br2" timeOffset="75878.45">16368 6348 60 0,'2'0'50'16,"0"0"-27"-16,0 0-11 0,-2-1-5 15,2 1 5-15,0 0 1 16,0 0 6-16,0-2 11 16,-2 2 11-1,4 0-7-15,-4 0-4 16,0 0 10-16,0 0-8 16,0 2-10-16,0-2-14 15,0 0-7-15,0 0 3 16,0 0-6-16,0 0-29 0,0 0 4 15,0 0 24-15,2 0 4 16,0 0 2-16,-2 0 22 0,2 0 16 16,-2 0-5-16,2 1-6 15,-2 0-13-15,0-1-8 16,0 1-2-16,0 1-4 0,0-2 5 16,0 0 25-16,4 1 5 15,-3 2 8-15,1-2 10 16,0 0-15-16,0 2-4 0,0-1-8 15,2-2-7-15,-4 2-10 16,0-2-4-16,0 1-2 16,2-1-2-16,2 0 0 0,-2 0 0 15,0 0 6-15,4 0 11 16,-2 0 6-16,2 0 5 16,-6 0-4-1,4 0-8-15,-2 0-7 16,2 0-3-16,-2 0 1 15,0 0-2-15,2 0-3 16,-2 0-2-16,4 0 2 0,-2 0-2 16,0 0 2-16,0 0 3 15,2 0-2-15,-2 0 1 16,0-1 2-16,0 0-5 0,0 0 1 16,0 1-2-16,-2-3-1 15,2 2-2-15,-2 0 0 0,2 1 0 16,2-2-1-16,-4 2 2 15,2-2-2-15,2 1 0 16,-2 0 1-16,6-2-2 16,-7 2 3-1,3-3-3-15,2 3 2 16,0-3-1-16,-4 2 2 0,4 0-2 16,-4-2 0-16,2 3 1 15,0-1-1-15,0 0 0 16,0 0 0-16,0 0 2 15,4 1-2-15,-4-1-1 16,4 0 1-16,0 1 0 0,0-1 2 16,0-2-3-16,2 0 2 0,-5 3 1 15,5-3-2-15,-2 1 1 16,0 1-1-16,0-1 2 16,0 1-3-16,2-1 2 15,-4 1 0-15,2 0-1 16,2 0 3-16,-2 0 9 0,2 0 0 15,-4 1-6-15,0 0-2 16,2-1 2 0,-1 2-4-16,-1-2 0 15,4 0 0-15,0 1 1 16,2 0 0-16,-4 0 1 16,6-2 1-16,-4 2 1 15,4-2 0-15,-2 2-3 0,2-3 1 16,-3 2 0-16,1-1 0 15,0 1 0-15,0 0 0 0,-2 2 2 16,0 0-3-16,0 0-2 16,0 0 2-16,0 0 1 15,0 0-3-15,0 0 0 16,-2 0 0-16,1 1 0 0,3-1 1 16,-2 0-2-16,2 0-1 0,2 0 3 15,-2-1-3-15,2 1 2 16,-2-1 2-16,2 1-4 15,-2 0 1-15,1 0 1 16,-1 0-1-16,4 0 0 16,-6 0 1-1,2 0-1-15,0-1 0 16,2 1 1-16,-4 0-2 0,2 0 3 16,0 0-2-16,0 0 1 15,-1 0-1-15,3 0-1 16,0 0 1-16,0 0 0 15,2 1 1-15,-2-1 2 0,2 1-1 16,0-1 1-16,-4 0-1 0,1 2 0 16,1-2 1-16,0 1-2 15,0-1 0-15,2 0-1 16,-2 0 0-16,6 0 0 16,-8 0 1-16,5-3-1 15,-1 2 1-15,0-1-2 0,2 0 5 16,0 2-7-1,4-1 4-15,-8 1 2 16,6-1-3-16,-3 1 1 16,3 0-1-16,-2-3 1 15,2 2 0-15,0 0-1 16,0-2 5-16,1 2-4 0,1 1 5 16,0-3-6-16,2 2 2 15,-6 1 0-15,4 0-1 0,0 0 2 16,-1 0-5-16,-1 0 3 15,0 0 1-15,2-1 0 16,-4-1-1-16,4 1 0 0,-3 1 1 16,3-1-2-16,-2-2 1 15,2 3 0-15,0 0 0 16,2-2-1-16,-5 2 1 0,3 0 1 16,-2 0-1-16,4 0 1 15,-4 0-1-15,2 0 1 16,1 0 1-16,-1 0-2 15,0 0 3-15,4-1-5 16,-6 2 5-16,0-1-3 0,0 2-1 16,1-2 1-1,-3 0 0-15,2 0-1 16,2 0 0-16,-4 2 0 16,2-2 1-16,-1 0-1 15,3 0 2-15,0 0-4 16,-2 0 3-16,4 0-1 0,-6 0 1 15,2-2-1-15,1 2 0 16,-1-2 0-16,0-1-1 0,2 1 2 16,-4-1 0-16,0 1-1 15,1 0 0-15,1 0-1 16,2 0 2-16,-6 1-1 16,4-1 0-16,0-1-1 0,0 3 1 15,-3-2 1-15,3 2-1 16,-2-2 1-1,0 2-2-15,2 0 1 16,-2 0 1-16,2 0-1 16,-1 0 1-16,3 0-2 15,0 0 1-15,2 0 0 16,0 0 0-16,0 0 1 0,-1-1-2 16,1 0 2-16,0 0-2 15,2-3 1-15,-2 1 1 0,0 1 0 16,-1-1-1-16,1-1 0 15,0 1 0-15,0 1-1 16,0-3 2-16,-1 3-2 0,-3-2 2 16,2 0-1-16,4 0 0 0,-2 2 0 15,0-1 2-15,3 1-3 16,1 0 1-16,-4 0 1 16,4 0-1-16,0 1 0 15,1 0 1-15,-1-2-1 16,2 2 1-16,0 0-2 0,2-1 1 15,-3 1 0-15,1-2 1 16,4 1-2-16,-6 2 1 16,1 0 1-1,1 0-2-15,0 0 2 16,2 0-1-16,2 2 1 16,-3 1-1-16,3-1 1 0,0 0-1 15,-2-1 1-15,3 1-2 16,-1-2 0-16,2 0 2 15,0-2-1-15,-3-2 0 16,3-2 0-16,-2 0-1 0,-2-1 1 16,1 1-1-16,1-1 1 15,-2 0 1-15,2 1-2 0,1 1 2 16,-1 1-1-16,2 0 1 16,0-1-1-16,1 4 0 15,1-2 1-15,0 3-1 16,1-2 0-1,-1 0 0-15,0 2 0 16,0 0 1-16,-1 0-2 0,1 0 1 16,0 0 2-16,2 0-2 15,1-1 9-15,-1 0-3 16,2-2-2-16,-3 2-2 16,3-1-1-16,-2 0 1 0,-3 0-2 15,1 1 0-15,-2-1 1 16,2 2-1-16,-3-2 0 0,7 2 2 15,-8-3-4-15,6 2 2 16,-3-2 0-16,3 2 0 16,-4-2 0-16,2 1 1 15,-3-2 0-15,1 3-2 16,0-2 1-16,-1-2 0 0,-1 0 0 0,0 1-1 16,0-1 1-16,-1 1 1 15,-1 2-2-15,2-2 3 16,0 4-3-16,-4-1 2 15,1 1-2-15,-1 0 3 16,-2 0-1-16,0 0-1 16,-2 1 1-16,-3-1-2 15,1 0 1-15,-4 0 0 16,0 0 0-16,-2 0-1 16,-4 0 1-16,-1-4 0 15,1 4-1-15,-6-4 1 16,2 3-1-16,-2-3 1 15,-2 4 0-15,0-4-1 0,-2 2 0 16,-2 0 0-16,0 0 2 0,-2 2 0 16,2-1 0-16,-2 0 0 15,2 1 0-15,-4 0 0 16,0 0-2-16,2 0 1 16,-2 0 1-16,0 0 0 15,2 0 0-15,-2 0-1 0,2 0 1 16,-2 0-1-1,2 0-1-15,0 0 1 16,2 0 0-16,0 2 1 16,4-2-2-16,0 1 2 0,2 1-2 15,0 0 2 1,1-1-1-16,1 1 8 0,2 0 1 16,2-2-6-16,-2 0 0 15,4 0-2-15,-2 0 0 0,2 0 0 16,0-3-1-16,1 0 0 15,-3-1 0-15,4 2 1 16,-2-2 0-16,-4 0-2 16,0 3 4-16,-2-3-4 0,-4 4 2 15,0-3 0-15,-6 2 0 16,0-3-10 0,-2-1-31-16,0-1-62 15,0 2-63-15,0 3-166 0</inkml:trace>
  <inkml:trace contextRef="#ctx0" brushRef="#br2" timeOffset="78028">16473 6339 157 0,'0'-1'21'0,"0"0"7"16,0 1 6-16,0 0-3 15,0 2 18-15,2 3-13 16,-2 0-15-16,0 2-5 16,0-3-6-16,0-1-7 15,0-3-6-15,0 0-49 0,0-1 18 16,-2-4-9 0,2 0 9-16,2 2 28 15,-2 1 21-15,0 0 37 16,0 2 13-16,2 0-19 15,0 4-25-15,-2 0-5 16,0 0-11-16,0-1 7 0,0 0-6 16,0 0 3-16,0-1 14 15,2-1 31-15,-2 0 13 0,0 0 8 16,2-1-8-16,-2 0-20 16,0 0-4-16,0 0-8 15,0 0-9-15,0 1-4 0,0 0-9 16,0 3-9-16,0-3 7 15,0 5 7-15,-2 0-4 16,0-1 2-16,2 1-2 0,-2-2-2 16,2 1-2-16,0 0 1 15,0-1 0-15,0 1 0 16,0-1 1-16,0 0 2 0,0 0 0 16,0 1-4-16,0 0-4 15,0 1-3-15,0 3-2 16,0 0-1-1,-2 1 2-15,2 3-1 16,-2-2 0-16,2 3-1 16,0 0 2-16,0-1-1 15,0 0-1-15,-2 2 1 0,2-1-1 16,0-1 3-16,0 1 1 16,-2-2 1-16,0 3 2 0,2-1-3 15,-4 2 0-15,4 0-2 16,0 1-1-16,-4-1 1 15,4 2 1-15,0 0-2 0,0 0 2 16,0 0 3-16,4 1 8 31,-4-3 2-31,4 2 1 16,-2-3-5-16,-2 0-1 0,0 1-5 16,0-4-3-16,0 2-2 15,0-1 0-15,0 0 0 16,0-3-1-16,0 1 3 15,0 3-4-15,0 0 3 0,2-1 1 16,0 1 2-16,0 0-1 16,0 1-1-16,-2-1 0 0,2 1-1 15,0 1 0-15,0-3-1 16,0 0 1-16,0 1-2 16,0 0 1-16,2-2 0 0,-4-1-1 15,0-1 0-15,0 2 0 16,2-2 1-16,-2 0-1 15,0-1 1 1,2 1 0-16,-2 0-1 0,2-2 1 0,-2 2-2 16,2 0 2-16,0 2 1 15,-2-2-3-15,0 1 1 16,0 2 0-16,0-3 0 0,0 3 0 31,0-2 1-31,0 2-1 0,-2-2 0 0,2 2 2 16,0 0-1-1,0 0-1-15,0-1 0 16,0 2 1-16,0 0-2 0,2 2 2 16,-2 0-1-16,0 0 0 15,0 2 1-15,0-3-1 16,0 2 1-16,0 0-2 16,0-1 2-16,0 2 1 15,0-2-1-15,0 2 4 0,0 1 1 16,0 0-2-16,0 2 0 15,0-1-3-15,-4 0-1 0,2-1 1 16,-2-1-1-16,0-3 0 31,0-1-1-31,2-3 2 16,0-2-2-16,2-2 2 0,-2-2 0 16,2 0 0-16,0 2 0 0,0-2 1 15,0 2-1-15,0-2 0 16,0 4-1-16,0-5 0 15,0 2-1-15,0 1 0 16,-2-2 1-16,2 1 1 16,0 1-1-16,-2-1 0 0,2 2 0 15,-2-1-1-15,0 4 1 16,0-1 1-16,0 1-3 0,-2 2-9 16,-2-2-22-16,2-3-16 15,-2-6-23-15,4-2-78 16,2-14-74-16,6-11-341 15</inkml:trace>
  <inkml:trace contextRef="#ctx0" brushRef="#br2" timeOffset="78749.42">16413 6485 49 0,'0'-2'8'0,"0"-1"-11"15</inkml:trace>
  <inkml:trace contextRef="#ctx0" brushRef="#br2" timeOffset="78827.62">16413 6485 82 0,'0'0'33'0,"0"0"-26"0,-2-19-5 16,2 15-106-16</inkml:trace>
  <inkml:trace contextRef="#ctx0" brushRef="#br2" timeOffset="79097.17">16473 6390 217 0,'0'0'103'0,"0"0"-29"0,0 0-28 15,0 0-26-15,0 0-5 16,-22 30-7-16,12-20-3 15,0 2-2-15,-4-2-1 0,4 2 1 32,-1-1-2-32,1-3-1 15,2-1-42-15,4 1-70 16,2-3-197-16</inkml:trace>
  <inkml:trace contextRef="#ctx0" brushRef="#br2" timeOffset="79597.55">16493 6503 391 0,'0'0'134'0,"0"0"-25"15,-10 33-42-15,0-20-39 16,0 3-13-16,-6 1-9 15,0 4-4-15,-2 3 3 16,1 1-2 0,-1-1 0-16,4-3-2 15,2-2-50-15,2-2-69 0,8-4-105 16</inkml:trace>
  <inkml:trace contextRef="#ctx0" brushRef="#br2" timeOffset="79951.7">16449 6707 182 0,'0'0'116'16,"-18"50"-35"-16,6-22-17 15,0-2-40-15,-1 0-15 16,1-4-6-16,0-2-52 0,4-2-128 16</inkml:trace>
  <inkml:trace contextRef="#ctx0" brushRef="#br2" timeOffset="80335.33">16477 6823 209 0,'0'0'77'0,"0"0"0"0,0 0 3 16,-10 40-18-16,-2-21-7 15,2 2-3 1,-2 5 6-16,-2 0-7 15,0 0-30-15,1-1-15 0,-1-3-2 16,2-2 0-16,6-6-19 16,-4 1-106-16,6-4-124 15</inkml:trace>
  <inkml:trace contextRef="#ctx0" brushRef="#br2" timeOffset="80731.28">16489 7049 232 0,'0'0'127'16,"0"0"-46"-16,-16 44-3 0,6-24-41 15,-4 3-16-15,2 2-10 16,-4 3-5-16,2-1-1 16,1 1-2-16,1-2-1 0,0-1-1 15,4-4-42-15,-2 0-94 16,4 0-105-16</inkml:trace>
  <inkml:trace contextRef="#ctx0" brushRef="#br2" timeOffset="81069.52">16471 7306 403 0,'0'0'106'16,"0"0"-11"-16,0 38-23 0,-8-19-30 16,0 0-28-16,-2 4-4 15,-4 1-8-15,2 0 1 16,-2 1 0-16,3-4-10 15,3-4-94-15,-2-3-88 16,8-5-163 0</inkml:trace>
  <inkml:trace contextRef="#ctx0" brushRef="#br2" timeOffset="81655.07">16501 7559 362 0,'0'0'79'0,"0"0"-23"0,-26 34 11 15,14-20-29-15,-8 4-16 16,4 0-8-16,0-3-4 16,1 0-3-16,5-2-4 15,-2-3-1-15,6-2-10 16,2-2-113-16,4 2-249 15</inkml:trace>
  <inkml:trace contextRef="#ctx0" brushRef="#br2" timeOffset="82071.86">16485 7686 361 0,'0'0'124'0,"0"0"-24"15,0 36-1-15,-6-20-22 16,-2 4-30-16,0 3-23 15,-10 0-18-15,4-4-3 16,-2-2-1-16,2-6-23 16,5-5-147-16,3-4-209 0</inkml:trace>
  <inkml:trace contextRef="#ctx1" brushRef="#br2" timeOffset="68045.22">12240 3971 0</inkml:trace>
  <inkml:trace contextRef="#ctx0" brushRef="#br5" timeOffset="86899.85">16050 4032 395 0,'0'0'10'16,"44"39"30"-16,-15-10 23 0,3 4-1 15,4 9-6-15,0 5-26 16,1 7-18-16,-3 4-8 16,2 0-1-16,-6-3-2 15,-4-8-87-15,-3-10-282 16</inkml:trace>
  <inkml:trace contextRef="#ctx0" brushRef="#br5" timeOffset="87300.92">16044 4902 297 0,'0'0'8'0,"0"0"52"16,0 0 42-16,0 0-17 16,-6 29-6-16,10-12-6 15,4 4-20-15,10 7-9 0,0 9-4 16,5 5-8-16,7 5-8 16,6 4-15-16,-6 3-5 15,0-1-2-15,-3-6-1 16,-7-7-41-1,-6-8-68-15,-2-14-181 16</inkml:trace>
  <inkml:trace contextRef="#ctx0" brushRef="#br5" timeOffset="87664.64">15953 5783 423 0,'0'0'54'0,"0"0"82"16,37 11-19-16,-21-2-20 15,2 7-35-15,2 5-25 0,4 9-15 16,-2 7-8-16,1 5-9 16,-1 2-5-16,-2 2 0 15,-8-2-4-15,-2-3-64 16,-2-6-78-16,-4-10-162 0</inkml:trace>
  <inkml:trace contextRef="#ctx0" brushRef="#br5" timeOffset="88071.63">16048 6499 447 0,'0'0'109'16,"46"52"-9"0,-21-19-20-16,5 7-24 15,-4 4-36-15,2 3-4 16,-4 4-9-16,2 1-4 15,-9 2-3-15,1 0 2 0,-2 2-11 16,-6-4-47-16,-2-5-46 16,0-7-87-16,-2-12-170 15</inkml:trace>
  <inkml:trace contextRef="#ctx0" brushRef="#br5" timeOffset="88434.88">15939 7132 350 0,'0'0'26'0,"25"52"69"0,-9-16 6 16,8 3-11-16,4 8-30 16,10 5 8-16,1 7-5 0,5 0-14 15,-2-5-12-15,-6-5-13 16,-9-14-14-16,-13-15-8 0,-8-20-13 15,-14-28-208-15,-9-19-227 16</inkml:trace>
  <inkml:trace contextRef="#ctx0" brushRef="#br5" timeOffset="89453.42">17017 3931 292 0,'0'0'233'0,"4"31"-113"0,-16-6-29 16,-6 4-29-16,-11 8-28 15,-7 5-9-15,-8 5-1 16,-5 9 5-16,-3 9-2 16,-8 2-3-16,3 7-4 15,-1 0-12-15,2 2-4 0,1-5 2 0,5-9-4 16,4-8-27-1,7-9-47-15,7-12-53 0,12-10-98 16,16-11-276-16</inkml:trace>
  <inkml:trace contextRef="#ctx0" brushRef="#br5" timeOffset="89776.61">17786 3704 361 0,'-26'47'54'0,"-8"12"52"0,-7 9-15 16,-9 9-18 0,-6 6-22-16,1 2-10 15,-11 3-5-15,1-1-2 16,1 2 8-16,7-5-13 16,-1 0-23-16,4-4 1 15,3-7-6-15,1 1-74 16,8 0-143-16,1 1-228 0</inkml:trace>
  <inkml:trace contextRef="#ctx0" brushRef="#br5" timeOffset="90124.02">18106 4020 605 0,'0'0'25'0,"36"-5"11"0,-32 10 35 15,-6 14-21-15,-12 12-31 16,-16 14-5-16,-8 14 17 15,-10 18 0-15,-11 16-6 0,-9 16-9 16,-7 12-3 0,-9 12 1-16,-5 10-5 0,-4 3-1 15,-1-1-3-15,3-5 0 0,4-9-52 16,13-17-22-16,16-23-23 16,21-31-119-16,21-31-199 0</inkml:trace>
  <inkml:trace contextRef="#ctx0" brushRef="#br5" timeOffset="90478.24">18906 3705 564 0,'-8'32'76'15,"-10"12"-21"-15,-11 18 30 16,-13 18-19-16,-12 18-8 16,-13 23-7-16,-11 15 3 15,-9 10-15 1,-6 4-11-16,-3 2-6 15,3-3-5-15,0-12-13 0,5-15-3 16,5-15 5 0,7-13-4-16,9-16-56 0,11-15-60 0,12-15 0 15,15-12-52-15,15-14-44 16,14-13-86-16</inkml:trace>
  <inkml:trace contextRef="#ctx0" brushRef="#br5" timeOffset="90810.4">20009 3960 410 0,'63'-26'10'0,"-9"7"24"16,-12 6 19-16,-11 9 49 15,-9 7-13-15,-22 19-16 0,-18 25-26 32,-19 25 16-32,-25 28 17 0,-15 23-22 15,-17 26-2-15,-7 12 0 16,-2 7-20-16,1 0-19 16,9-11-13-16,2-14-2 15,13-18 5-15,11-23-8 16,15-27-49-16,12-25-38 0,20-27-35 15,20-25-32-15,20-31-129 0</inkml:trace>
  <inkml:trace contextRef="#ctx0" brushRef="#br5" timeOffset="91095">20950 3860 635 0,'-41'108'36'0,"-15"19"26"15,-12 18 1-15,-11 5 20 16,-8 2-16-16,-7 1-33 15,-3-5-24-15,-4-4-5 16,1-9-1-16,5-11-2 16,9-8-21-16,13-18-58 0,17-16-15 15,17-15-51-15,19-12-109 0</inkml:trace>
  <inkml:trace contextRef="#ctx0" brushRef="#br5" timeOffset="91441.97">22204 4007 529 0,'0'0'64'0,"0"0"-29"16,24 56 19-16,-40-14 61 16,-12 14-37-16,-16 15-31 15,-13 17-19-15,-13 16 1 0,-11 15 1 16,-5 16 0-16,-3 6-16 16,-1 3-8-16,1-4 0 15,6-8-6 1,5-11 1-16,11-20-44 15,9-18-24-15,14-26-10 16,14-20-56-16,22-30-142 16,24-22-21-16</inkml:trace>
  <inkml:trace contextRef="#ctx0" brushRef="#br5" timeOffset="91767.48">23070 3672 305 0,'34'-7'63'0,"-9"14"-46"15,-11 16 32-15,-8 17 36 16,-8 20 8-16,-16 20-1 15,-17 22-13-15,-13 20-22 16,-14 16-13-16,-5 10 5 16,-9 4-7-16,-3-1-14 15,-1-3-12-15,3-11-10 16,3-12-1-16,7-16-6 0,5-13-53 16,11-14-44-16,9-15-50 15,16-11-119-15,10-15-35 16</inkml:trace>
  <inkml:trace contextRef="#ctx0" brushRef="#br5" timeOffset="92080.28">23459 4926 497 0,'-28'65'92'0,"-7"12"6"15,-17 15 8-15,-10 5-36 16,-9 8-12-16,-9-1-6 15,-3-1-21-15,-3-8-17 16,13-13-8-16,9-19-6 0,19-21-91 16,19-19-97-1,24-23-320 1</inkml:trace>
  <inkml:trace contextRef="#ctx0" brushRef="#br5" timeOffset="92912.53">17309 6456 147 0,'0'0'30'0,"-16"29"-25"0,6-15-8 15,-9-2-10-15,-1-2-6 16,-4-4-2-16,0-5 18 16,0-1 4-16,2-5 4 15,0-2 15 1,3-6 3-16,1-3-18 15,2-4-120-15</inkml:trace>
  <inkml:trace contextRef="#ctx0" brushRef="#br5" timeOffset="93144.45">17021 6246 470 0,'0'0'71'0,"0"0"63"15,32 5-48-15,-18 14-8 16,2 13-16-16,4 18-3 15,5 15-3-15,5 20-14 16,8 19-13-16,10 17-12 16,5 15-4-16,7 3-3 0,3 3 1 31,-3-9-3-31,-6-17-3 0,-13-25-2 16,-15-24-2-16,-14-26-2 15,-12-31-60-15,-6-22-147 16,-4-24-70-16</inkml:trace>
  <inkml:trace contextRef="#ctx0" brushRef="#br5" timeOffset="93476.12">17786 6682 462 0,'34'82'29'0,"13"10"90"0,5 11-36 0,4 12-19 31,9 10-19-31,5 4 3 0,1 0-4 15,3-4-12-15,-3-6-6 16,-9-13-14-16,-9-20-10 16,-11-25-5-16,-14-30-59 15,-10-31-122-15,-12-35-416 16</inkml:trace>
  <inkml:trace contextRef="#ctx0" brushRef="#br5" timeOffset="93782.97">18354 6372 592 0,'0'0'9'15,"-2"-48"1"-15,0 34 15 16,2 10 30-16,8 8 52 0,6 15-56 15,6 15-8-15,6 18 8 16,7 17 8-16,5 20-4 16,8 18-16-16,5 14-15 0,5 8-15 15,-2 0-4-15,-3-2-3 16,1-13 1-16,-4-18-14 16,-11-19-46-16,-3-23-29 15,-6-25-3-15,-4-22-34 0,-2-21-111 16</inkml:trace>
  <inkml:trace contextRef="#ctx0" brushRef="#br5" timeOffset="94065.3">19480 6459 393 0,'54'82'144'0,"8"9"-137"16,5 10 1-16,1 13 5 16,5-2 32-16,1 1 36 0,-3-7-15 15,-3-12-27-15,-7-17-29 16,-5-17-9-1,-10-22-4-15,-5-21-40 16,-7-20-105-16,-6-26-304 16</inkml:trace>
  <inkml:trace contextRef="#ctx0" brushRef="#br5" timeOffset="94315.31">20694 6373 558 0,'46'42'12'0,"7"9"10"16,9 15-15-16,1 16-3 16,11 13 22-16,5 13 14 15,3 4 3-15,1 1-3 16,1-5-15-16,-5-13-13 0,-7-19-9 31,-13-22-13-31,-9-29-87 16,-12-27-152-16</inkml:trace>
  <inkml:trace contextRef="#ctx0" brushRef="#br5" timeOffset="94562.35">22045 6424 519 0,'61'63'243'0,"1"5"-237"16,3 9-1-16,-5 6-11 0,-2 4 0 15,1 0 9-15,1 0-3 16,-7-7-2-16,-1-10-77 15,-4-13-134-15,-4-13-32 16</inkml:trace>
  <inkml:trace contextRef="#ctx0" brushRef="#br5" timeOffset="94867.26">22891 6443 571 0,'36'60'14'0,"1"14"-6"16,7 12-10-16,4 14 5 16,1 10-1-16,5 5 3 15,-4 2-5-15,-5-6 1 16,-7-16-68-16,-10-22-99 16,-8-30-80-16</inkml:trace>
  <inkml:trace contextRef="#ctx0" brushRef="#br5" timeOffset="95147.58">23012 6316 557 0,'40'122'12'0,"2"9"16"16,1 5-2-16,3 5 19 16,4-2 21-16,-3-1-6 15,-1 1-21 1,-2-8-24-16,-9-11-6 16,-9-13-7-16,-8-18-22 15,-6-24-85-15,-10-28-308 16</inkml:trace>
  <inkml:trace contextRef="#ctx0" brushRef="#br5" timeOffset="95849.25">16626 6681 115 0,'0'0'38'0,"0"0"67"0,0 0-24 16,0 0 30-16,0 0 53 16,0 0-34-16,16 34-52 15,16 3-16-15,7 20 2 16,13 20-7-16,6 19-30 15,3 20-14 1,-1 8-8-16,-5 8-3 0,-5-10 0 16,-14-14-14-16,-18-22-68 15,-14-31-29-15,-10-32-81 16,-14-33-296-16</inkml:trace>
  <inkml:trace contextRef="#ctx1" brushRef="#br5" timeOffset="81991.95">10872 11043 0,'0'0'0</inkml:trace>
  <inkml:trace contextRef="#ctx0" brushRef="#br5" timeOffset="120869.78">15724 6583 187 0,'0'-4'160'0,"0"-1"17"0,0 1-48 15,4-1-30-15,-2-2-54 0,2 1-19 16,-2 0-9-16,2 1-10 16,0 4-1-16,2 0-1 15,-2 1-6-15,2 1-4 16,-2 4 0-16,0 3 5 15,4 1-13-15,-8-1 13 0,4 1-9 32,-4 0 9-32,0-2 0 0,-4-2 4 15,-6-3-15-15,2-2-15 16,0-2-3-16,-2-5 9 16,2-4 5-16,0 2 4 15,2-4 5-15,2 2 5 16,2 1 4-16,2 1 28 15,0 2 15-15,4 2-4 0,4 5-4 0,-4 0-19 16,2 0-16-16,-2 2-6 16,2 4 8-16,0 0-5 15,0 3-13-15,-2 2-3 16,2 0 17-16,-4 0-3 0,2-1-2 16,0 2-1-16,-4-1 6 31,0-3 1-31,-10-2 7 0,2 0-9 15,0-3-1-15,-6-3 0 16,2 0-12-16,-2-1-22 16,2-4-1-16,4 0 12 15,2 0 11-15,2 0 12 16,4-1-6-16,0 0 50 0,6 0 5 16,0-3-1-16,2 1-10 0,2 0-7 15,0 2-6-15,-2 1-5 16,2 4-11-16,2 1-10 15,-6 2-3-15,2 5 3 0,-2 4-2 16,0 2 9-16,-2 0-11 16,-4 2 8-16,0-1-5 15,-4-1 8-15,-6-1-4 0,0-2-3 16,-2-3-12-16,0-5-10 16,-2-2 6-16,2-1 8 15,4-8 5-15,-2-1 1 16,4-4 6-16,2-1 1 0,2 1 0 15,2 0 5-15,2 4 13 16,6-2 13 0,-2 6 1-16,2 0-11 15,2 1-8-15,0 3-6 16,0 2-5-16,-2 0-7 16,4 5-3-16,-6 5 0 15,0 0 3-15,0 4 5 0,-2 1-5 16,0 0 1-16,-4 1-6 15,-6-3-1-15,2-2-4 0,-4-2-5 16,-4-2-15-16,2-5 8 16,-2-2 1-16,0-5-1 15,0-4 9-15,2-2 2 0,2-1 10 16,4 0 4-16,2 0 0 16,2 3 0-16,2 3 5 15,2-2 21 1,4 3-5-16,2 0-4 15,0 4-8-15,4-3 3 16,-4 4-2-16,0 0-3 16,0 4-3-16,-2 0-8 0,-2 2 1 15,-6 0-1-15,0 0 2 16,-6-3-19-16,-2-1-109 16,-2-2-300-16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7T22:38:09.172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context xml:id="ctx1">
      <inkml:inkSource xml:id="inkSrc2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1" timeString="2021-09-07T22:38:19.685"/>
    </inkml:context>
  </inkml:definitions>
  <inkml:trace contextRef="#ctx0" brushRef="#br0">14393 8176 287 0,'8'-1'73'15,"-4"-2"-3"-15,2 1 30 16,-2-2-3-16,-2 2-34 16,2-2-34-16,2 3-8 15,-6-2-12-15,0 2-5 0,0-3 0 16,0 3 1-16,0-2 4 15,0 0 3-15,4 1 3 16,-4-3 1-16,4 1-7 0,0-1-6 16,4 1-1-16,2 2-1 15,-2-3-1-15,0 1 1 0,2 3-2 16,-2-2 3-16,2 3-2 16,-3-1 0-16,1 0-1 15,0 1 1-15,2 0 0 16,-2 0 1-16,0 0-2 0,2 0 1 15,0 0-1-15,6 2 3 0,-6-1-3 16,0 2 0-16,4-3 2 16,-2 3-1-16,0-1-1 15,-3-2 2-15,5 3-1 16,-4-2 1-16,2 0-2 16,0 0 1-1,-2 1 0-15,2 0 1 16,-4-2-2-16,0 0 1 0,2 2 0 15,-6-2 2-15,2 1-2 16,-2 1 1-16,4-2 1 16,-4 0 3-16,0 0 1 15,0 0-3-15,0 0-1 16,0 0-1-16,1 0 2 0,1 0 0 16,0-2 3-16,2-1 0 0,2 2 0 15,0-3-4-15,2 3 0 16,2 0-2-16,-2-2 0 15,2 2 1-15,2 0-1 16,0-1 0-16,-2 2 1 16,1-1-2-1,1 1 1-15,0 0 1 0,0 4-2 16,2-2 1-16,-4 2 0 16,2-1 0-16,2-1 0 15,-4 1 1-15,1-1-2 16,-1 1 2-16,2-1-1 15,2 1 0-15,-2-2 0 0,2 1 1 16,0 1-2-16,0-1 1 0,0 0 1 16,1 1-1-16,-1-2 0 15,0 0-1-15,2-1 2 16,-2 3-1-16,2-2 1 16,-2-1-1-16,0 1 0 15,-1 0 0-15,1 1-1 0,2-1 2 31,-8 0-1-31,6 1 0 0,-4-2 0 16,2 1 1-16,0-1-1 16,0 0 1-16,-1 0-2 15,3 0 0-15,2 0 3 16,0-1-2-16,4-1 0 0,-2 0-1 16,2-1 1-16,1 1 1 15,1-1-1-15,2-1 0 0,-2 2 1 16,0-1-2-16,-1 0 2 15,1 1-1-15,0-1 0 16,-2 1 0-16,2 0 0 16,-4 0 1-16,1 2-2 0,-1-2 1 15,2 2 0-15,-4 0 0 16,-2 0 0-16,2 0-1 0,0 0 1 16,-3 0 2-16,1 2-4 15,2-2 2-15,-2 1 0 16,2 0 0-16,0-1 0 15,0 1 0-15,0-1-1 0,1 1 2 16,-1 0-2-16,0 1 0 16,-2 0-2-1,0-2 1-15,0 0 0 16,-2 1 1-16,-2-1 1 16,-1 0 0-16,3 0 0 15,0 0 0-15,-4 0 0 16,2 0 1-16,0-1-2 0,2 1 2 0,-2 0-2 15,0 0 1-15,2 0 0 16,-1 0-1-16,3 0 1 16,-2 0-1-16,4 0 2 0,0 0-1 15,2 0 1 1,-2 0-3-16,3 0 2 0,5 0-1 16,-2 2 1-16,4 1 0 15,2-3-1-15,-2 3 2 16,-1-2-1-1,1 2-1-15,0-2 2 16,0 0-1-16,-1 2 0 16,-1-2 0-16,2 0 0 15,0 2 0-15,-2-2-1 0,1 2 2 16,-1-3-2-16,2 2 1 16,0 0 0-16,0 0 1 15,-1-1-2-15,3 1-1 0,-2 1 4 16,0-1-2-16,0-1 0 0,-3 0 0 15,1 0 0-15,-2 1 0 16,0-2 0-16,-2 1 0 16,2 0 0-16,-3-1 0 15,1 0 0-15,0 0 0 16,2 0 0-16,-6 0 0 0,6 0 0 16,-3 0 0-16,3 0 0 15,0 0 1-15,0 0-1 0,0-1 1 16,0 1-3-16,-3 0 2 15,1 0 1-15,0 0-2 16,0 0 2-16,0 0-4 16,-6 1 5-1,-1 2-2-15,3-2 0 16,-6 3 0-16,2-3 0 0,-4 2 0 16,0-1 0-16,-2-2-2 0,0 2 4 15,0-1-2-15,2-1 0 16,-2 0 0-16,2 0 0 15,-1 0 0-15,3 0 1 16,2 0-1-16,-2-1-1 16,4-2 2-16,2 2-1 0,-4-2 0 15,4 1 0-15,1-1 0 16,-1 3 0-16,4-4 1 16,0 3-2-16,0 0 2 15,0-1-2-15,2 1 1 16,-3-1 1-1,3 0-2-15,-2 2 1 0,0-1 0 16,0-1 1-16,0 2-1 16,1 0 0-16,1 0 0 15,0 0 0-15,-2 0 0 16,2-1 0-16,-1 0-1 16,1-1 3-16,0-1-1 15,0 1-1-15,0-4 1 0,0 3 0 0,1-2 0 16,1-2 0-16,0 2-2 15,2 0 1-15,2-1 0 16,-1 1 0-16,3 0 1 16,2-2-2-16,0 2 0 15,-1 1 2-15,1-1-1 0,0 0 0 16,0 0-1-16,-3 1 1 0,1 2 0 16,0-2 0-16,-2 0 1 15,0 3-2-15,-3 0 1 16,1-2 0-16,-2 3 0 15,2 0 0-15,-4 0 1 16,1 0-2-16,-1 0 1 0,0 0 1 16,-4 0-1-1,2 0 0-15,0 4-1 16,-5-3 1-16,1 2 0 16,0-2 0-16,-2 0-1 15,0 0 0-15,-2 1-2 16,2-2 2-16,-2 0-1 15,-1 0 1-15,-1 0 1 0,0 0 0 16,2 0-1-16,-2 0 1 0,0 0 1 16,0 0-2-16,2 0 2 15,0-2-2-15,0 2 1 16,-1 0 0-16,1 0 0 0,2 0-1 16,-2 0 1-16,2 0 1 15,0 0-1-15,0 0 0 16,2 2 0-1,-1-2 0-15,1 1 1 16,0 1-2-16,0 1 2 16,2-1-2-16,0 1 1 15,2-1 0-15,-3 1 0 16,1-1 0-16,2 1 0 0,0-1 0 16,0 0 0-16,-2-1 0 15,1 2 0-15,1 0 0 0,-4-2 1 16,2 0-2-16,-2 3 2 15,0-3-2-15,2 2 1 16,-5-1 0-16,3-1 0 0,-2 1 0 16,0 0 0-16,-2 1 0 15,0-2 0 1,0 0 0-16,0 1 0 16,-4-2 1-16,3 2-1 15,-3-2 0-15,2 0 0 16,0 0-1-16,-2 1 2 0,0 0-1 15,0-1 0-15,-4 1-1 16,2 0 1-16,2 0 1 0,-6-1-2 16,2 0 2-16,0 0-2 15,-2 0 1-15,0 0 1 16,-3 0-2-16,1 0 1 16,0 0 1-16,2 0-1 15,-4 0 0-15,4 0 0 0,-2 0-1 16,2 2 1-16,2-2 0 15,-4 0 1-15,0 1-2 16,2-1 2-16,0 0-1 0,0 0 0 16,-2 0 0-16,2 0 0 15,-2 0 0-15,4 1 1 0,0-1-1 16,0 0 0-16,2 1-1 16,2 2 1-16,-2-2 0 15,1-1 0-15,-1 3 0 16,2-2 0-1,-4-1 0-15,0 1 0 16,0-1 1-16,0 0 1 0,-2 0-1 16,0 0-2-16,2-1 2 15,-2 0 0-15,0-2 1 16,-2 3 0-16,0-1 0 16,2-2 0-16,0 2-1 15,-2 1 0-15,4 0-2 0,-2 0 2 0,0 0-2 16,2 0 1-16,-3 0 1 15,1 0-1-15,-2 0-1 16,2 0 2-16,-4-1 0 16,0 0-2-16,2-1 2 15,-4 2-1-15,2 0 0 16,0-1 0 0,-2 1 0-16,0-1 0 0,0 1-2 15,0 0 0-15,0 0-1 16,0 0 3-16,-2 0 0 15,0 0-1-15,-4 0-1 16,-2 2-17-16,-2-2-43 0,-3 0-84 16,-1-2-127-16</inkml:trace>
  <inkml:trace contextRef="#ctx0" brushRef="#br0" timeOffset="10412.81">22239 9841 349 0,'0'0'98'15,"0"0"15"-15,0 0-19 0,0 0-20 16,0 0-27-16,0 0 5 16,0 0 0-16,0 0 4 15,0 0-5-15,0 0-17 0,0 0-10 16,2 33-5-16,-4-19-7 16,-2 4-7-16,2 1-1 15,2 3 0-15,0 3 0 0,0 2 1 16,2 3 8-16,2-1 1 15,2 3 1-15,0 4-4 16,0-2-6-16,-2 2-2 0,-2-1 0 16,0 1-1-16,-2-2-1 15,0 0-1-15,0 2 0 16,-4-3 0-16,2 0 0 16,0 0 0-16,-2 2 0 0,4-1 0 15,0 2 1-15,0 0-1 31,4-3-1-31,0 2 3 0,0-5-2 16,2-1 3-16,-2-3-3 16,0-5 1-16,0-3-1 0,-4-1 2 15,2-3 5-15,-2 0 5 16,2 1 2-16,-2-1 7 16,2 0-6-16,-2 0-10 15,0-3-1-15,2 1-1 0,0-3 0 16,-2-2-1-16,2 0 0 15,-2-1 3-15,0-2 2 16,0 0 4-16,2-1 3 0,-2 1-10 16,0 1-3-16,-2 0-1 15,0-1 0-15,-2 4 0 16,2-2 0 0,-2 0 0-16,0 0 1 15,0-3-1-15,0 2 0 16,0-5-1-16,0 0-1 0,0 0 1 15,-2 0 1-15,2 0 1 16,0-1 0-16,0 0 1 16,0 1 1-16,0 0-1 15,2 6 2-15,-1-1 0 0,-3 2-1 16,2 1 0-16,2 0 1 16,-4-3 2-16,4 0-2 0,-2-2 0 15,-2-2 1-15,0-1 0 16,0 0 2-16,0 0-1 15,2 0 1-15,-6 0 0 16,2 3 0-16,0-2 1 0,-2-1 1 16,0 2 2-16,-2 0 3 15,-2-1-2-15,-2-1-3 0,1 0 0 16,-5-1 3-16,0-2-3 16,0 2-3-16,-2-3 0 15,2 2-1-15,-2 0-3 16,1 1 1-1,1 1-1-15,-2 0-2 16,0 1 1-16,0 3 0 16,2 1 1-16,-4 4-1 0,3-2 0 15,-1 1-1-15,-4 1 0 16,2-4 0-16,-2 2 0 16,2-5 1-16,-1 0-1 15,-1-2-1-15,4 0 1 0,-2-4 1 16,2-4-1-16,0 2 1 15,3-2-1-15,-1 1 0 0,2 3 1 16,2 1-1-16,-2 1 0 16,6 2 1-16,-6-2-1 15,4 2 1-15,0-1-2 16,5 1 1 0,-7 0-1-16,2 0 1 15,0 0-1-15,-2 0-3 16,0 0-2-16,0 0 1 0,4 0-2 15,-6 3 2-15,6-1-2 16,0 2 0-16,3-2 3 16,5 1 4-16,0-2 1 15,2 0 2-15,2 0 7 0,0-1 6 16,0 1-9-16,0-1-6 0,0 0-4 16,-2 0-2-16,0 0 2 15,0-1 3-15,-2-1-1 16,2 1 2-16,2-1-3 15,-2 0 3-15,2 1 1 0,0 0 5 32,2-2-4-32,2 1-1 0,-2-1-1 15,2-1-1-15,-2 3 1 16,4-3-2-16,-6-1 1 16,4-2-2-16,-2 0 1 15,2-2 0-15,-1-1 0 16,-1 1 0-16,0-2 1 0,-2 2 0 15,2-3 0-15,0 2 0 0,0-1-1 16,-2-2 0-16,2-3 2 16,-2-2-2-16,0-3 1 15,0-3-1-15,0 0 0 16,0-3 2-16,0-2-1 16,0 1 0-16,0 0 0 0,0 2 0 15,0 0 0-15,0 3 0 0,0 0 0 16,-2 2 0-16,0-2-1 15,-2 3 1-15,2-2 0 16,0 0 0-16,1 0-1 16,-3-1 1-16,0-3 0 15,2-2 0-15,0 2 0 0,-2-1 0 16,2-1 1 0,0-1-1-16,2 0 0 15,-2-1 1-15,2 0-1 16,-2-2-1-16,2 2 1 15,-2-1 0-15,2 2 0 16,-2 1 0-16,0 1 0 0,2 4 0 16,-2 2-1-16,2 0 2 15,0 2-1-15,0 5 0 0,0-1 1 16,0 1-1-16,2 5 1 16,2-2 0-16,-2 3-1 15,2 2 0-15,-2-2 0 0,4 3 1 16,-4-1-1-16,0 1 0 15,2 0-1-15,0 2 1 16,-1-1-1 0,1 2-2-16,0-1 0 15,2 2 2-15,-4 1 1 16,2 0 0-16,-2-1-1 0,0 1 0 16,0-3 1-16,0 3-1 15,0-1 0-15,-2-2 0 16,2 2 0-16,-2-2 0 15,0 2 1-15,2 1 1 0,-2 0 0 16,0-1 0 0,0 1-2-16,0 0 1 0,0 0-3 15,0 0 1-15,0-1 0 16,0 1 2-16,0 0-1 16,0 0 1-16,0 0 0 15,0 0 0-15,0 0 0 0,0 0-1 0,0 0 0 16,0 0 0-16,0 0-1 15,0 0 0-15,0 0 0 0,0 0 0 16,0 0-1-16,0 0 1 16,0 0 0-16,0 0 3 15,0 0 1-15,0 1-2 16,0 0 1 0,2-1 0-16,2 0 0 15,-4 1 0-15,2-1 0 16,0 0 0-16,0 0 0 0,2 0 0 15,-2 0 0-15,2 0 0 16,-2-1 0-16,2 1 1 16,0 0 0-16,2 0 1 15,0-1-1-15,-2 1 1 0,6 0-2 0,-6 0 0 16,2 0 1 0,2 0-1-16,0 0 0 0,-2 0-1 15,2 0 0-15,0-1 1 16,-3 1 0-16,3-2 1 15,-2 2-1-15,0 0 2 16,0-1 1 0,-2 0-1-16,0 1-1 15,2-1-1-15,-2 1 1 0,2 0 1 16,0 0 0-16,2 0 0 16,-2 0-2-16,4 0 1 15,-4 1-1-15,2 0 1 16,4 0 1-16,-4-1 2 15,2 0 2-15,0 0 1 0,1 0 5 16,1-2-1-16,-2-1-2 0,0 3 2 16,2-3-3-16,0 1-1 15,0 2 0-15,-2 0 0 16,2 0-1-16,-2 0-2 16,2 0-1-16,0 4 1 0,-2-2 0 31,3 1 1-31,-3 0 2 0,4-2 3 15,-4 0-1-15,0-1-1 16,2 1 0-16,0 1-1 0,-2-1-1 16,0-1-1-16,0 0 1 15,0 1-1-15,-2 1 1 16,0 0-3-16,0-2 0 16,-4 3-1-16,2-2-1 0,-1-1 1 15,1 0 1-15,2 0 0 16,-2 1 2-16,0-1 0 15,4 3-1-15,-4-3 0 16,2 0 0-16,-2 2-1 0,0-2 3 16,2 0-3-16,-2 0 3 15,0 0-1-15,2-2 2 0,0-1-2 16,2 2 1-16,0-2-1 16,-4 2 0-16,4-1 0 0,-1-1-2 15,-1 3-1 1,0-4 0-16,2 3-1 0,-2-2-1 15,0 1 0 1,2-1 0-16,2 1 0 16,2-1-1-16,-4 0 1 15,2 1-1-15,0-2 1 16,0 2 0-16,0-1 1 16,-3-2 2-16,5 3-1 0,-6-2 0 15,2 1-1-15,0-3 0 16,0 3-1-16,0 0 1 15,-2 1-2-15,0 1 2 0,0 1-2 16,0 0 0-16,-2 0 1 16,-2 0-1-16,2 1 0 15,-4 1 1-15,4-1-2 16,-4 1 2-16,4-2-1 0,-4 1 2 16,4-1-1-16,-2 1-1 15,2-1 2 1,-3 0-1-16,3 1 0 15,0-1 2-15,0 1-3 16,-2 0 1-16,2 0-1 0,-2 0 0 16,0 1-1-16,0 0 2 15,0 0-1-15,0-2 0 16,0 3-1-16,-2-1 2 16,2 1-1-16,2-1 0 0,0 1 1 15,2 1-1-15,-4-2 0 16,0-1-1-16,0 1 3 0,-2-1-3 15,0-1 1-15,-2 0-1 16,0 0-2-16,-6-4-6 16,-2-2-31-16,-8-3-28 15,-6-4-35-15,-2-1-53 0,1 0-98 16,1-3-327-16</inkml:trace>
  <inkml:trace contextRef="#ctx1" brushRef="#br0">16099 12705 0,'0'0'16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7T22:38:56.311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context xml:id="ctx1">
      <inkml:inkSource xml:id="inkSrc16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1" timeString="2021-09-07T22:39:06.269"/>
    </inkml:context>
  </inkml:definitions>
  <inkml:trace contextRef="#ctx0" brushRef="#br0">8092 10309 459 0,'-5'6'282'0,"-11"3"-146"16,-2 0-62-16,-2-3-35 0,-4 2 4 0,4-2-11 15,2-1-5-15,2 2 18 16,6 0 16-16,3 2 25 16,5 4-3-16,2 0-15 15,4 5-13-15,5 2-26 16,5 1-18-16,2 0-6 16,2 3-4-16,0-1-2 0,-2 2 1 15,-4-1-6-15,-6 2-14 0,-6-1-12 31,-4 3-17-31,-8-4-12 16,-4-1-23-16,-4 1-25 0,2-6-85 16,-2 0-134-16,1-4-185 15</inkml:trace>
  <inkml:trace contextRef="#ctx0" brushRef="#br0" timeOffset="398.04">8222 10539 613 0,'0'0'160'0,"33"-6"-45"15,-15-1-7-15,-2-3-39 16,2-5-20-16,0-2-9 15,-6-1-25 1,0 1-7-16,-8 0-4 16,-4 0 0-16,-2 5-1 15,-10 2 0-15,-4 3 18 16,-4 5 18-16,-4 3-5 0,-4 8-20 16,3 9-9-16,1 6 0 15,2 6 4-15,8 5 8 16,4 5-5-16,6-1-5 0,4-3 0 15,12-4 6-15,4-6-13 16,6-9-5-16,8-9-2 16,1-8-1-16,3-7-21 0,-6-9-41 15,-2-5-12-15,-6-4-71 16,-5 0-102-16,-1 1-239 16</inkml:trace>
  <inkml:trace contextRef="#ctx0" brushRef="#br0" timeOffset="698.95">8486 9897 894 0,'0'0'90'16,"-8"47"45"-16,0 1-28 0,2 17-48 0,-2 19-18 15,4 9-18-15,0 2-9 16,0 3-7-16,4-13-4 0,0-9-5 16,0-21-35-16,0-12-69 15,4-16-114-15,4-14-111 16</inkml:trace>
  <inkml:trace contextRef="#ctx0" brushRef="#br0" timeOffset="1231.54">8800 9861 662 0,'0'0'105'0,"0"0"-39"16,0 0-6-16,-4 31-43 0,4-6-10 15,0 9 7-15,0 6 5 16,4 8 8-16,0 7 3 16,4 2 20-16,1 4 19 15,-1 0 13-15,2-10 4 0,2-4-46 16,-2-10-29-1,2-8-9-15,-6-10-22 16,0-5-82-16,4-5-128 16,2 0-259-16</inkml:trace>
  <inkml:trace contextRef="#ctx0" brushRef="#br0" timeOffset="1563.51">8277 10231 1170 0,'30'0'158'0,"2"0"-20"0,4-3-70 16,-7-4-60-16,1-2-7 0,-4-1-3 16,-4 1-42-16,-6-2-68 15,-6 3-88-15,-2 2-204 0</inkml:trace>
  <inkml:trace contextRef="#ctx0" brushRef="#br0" timeOffset="2049.52">9290 10348 731 0,'0'0'122'15,"0"0"48"-15,-43-10-73 16,17 11-33-16,0 8-23 16,0 8-6-1,-4 4-5-15,8 7-9 16,-1 3-5-16,7 1-6 0,8-4-5 15,4-4-3-15,6-6 1 16,8-7-22-16,8-9-34 16,5-3-26-16,5-8 8 0,4-10-6 15,-4-4-18-15,-4-6-17 16,-4-4 16-16,-9-1-25 0,-1 2-47 16,-10 0 13-16</inkml:trace>
  <inkml:trace contextRef="#ctx0" brushRef="#br0" timeOffset="2503.27">9390 10350 722 0,'0'0'122'0,"0"44"-6"0,-4-21-18 0,-2 0-32 16,-2-2-19-16,0 1-16 15,2-4-4-15,2 1-2 16,4-3-1-16,0 1-1 16,6-3-11-16,4 0-6 15,4-3 3-15,4-3-5 0,1-4-5 16,1-4-2-16,0-4-9 0,-6-6 1 15,0-4 6-15,-4-3 9 16,-4 1-4-16,-2-1 0 16,0 3 1-16,-4 3-2 15,0 3 1-15,0 4 2 0,0 2 2 16,4 2 4-16,0 0-4 31,2 2-1-31,6 0-2 0,-6-1 0 16,3-1 1-16,3 0-1 15,-2 0-1-15,0-5-4 16,-4-4-14-16,-2-5-20 0,-2-4-19 16,-2-7-16-16,-8-5-36 15,4-4-29-15,-6-3-125 16</inkml:trace>
  <inkml:trace contextRef="#ctx0" brushRef="#br0" timeOffset="3519.97">9997 10379 534 0,'0'0'322'0,"-2"49"-156"16,2-20 4-16,-2 2-51 16,0 3-34-16,0 2-17 15,-2-4-17-15,4-5-20 0,-7-6-11 16,3-12-7-16,0-10-13 15,4-15-12-15,0-13-1 16,2-4 5-16,6-6-24 16,1-1-5-1,3 7-4-15,4 7 1 16,0 8 20-16,2 9 21 16,-2 8 3-16,0 3 0 0,-2 11 0 15,-2 2-2-15,-2 4-1 16,-4 2-2-16,0-1 0 15,-3-2 1-15,3-7-16 16,-2-3-12-16,0-6 3 0,4-4-30 16,2-6 7-16,2-2 14 15,6-1-4-15,0 0-2 0,4 0 7 16,2 1 26-16,-1 1 11 16,-3 1-1-16,-4-1 4 15,-2 2 23-15,-6 0 2 16,-4-1-11-16,-4 3-7 0,0 4 1 15,-6 1 2-15,0 10 14 0,-8 7 6 16,4 6-20-16,0 6-6 16,2 4-3-16,2 4-4 15,6-5-1-15,0-5-2 16,8-7 3-16,6-11-3 16,4-9-6-1,2-12-16-15,2-11-6 16,0-7 21-16,-4-4-5 0,-6-2 1 15,-5-1 1-15,-1 3 0 16,-6 1-20-16,-8 7-41 16,-1 2-59-16,-3 10-21 15,0 7-64-15,2 7-76 16</inkml:trace>
  <inkml:trace contextRef="#ctx0" brushRef="#br0" timeOffset="3866.94">10506 10365 172 0,'0'0'576'0,"18"34"-429"16,-14-10 29-16,0 2-70 15,-4 4-22-15,0-1-11 16,0 0-22-16,-2-2-3 15,0-5-10-15,-2-6-17 0,2-7-15 16,2-9-7-16,0-10-12 0,4-8-4 16,10-6 18-16,-2-4 1 15,5-3-2-15,5 5-8 16,4 4 7-16,-2 7 3 16,0 6 1-16,-2 9 1 15,-4 4-5-15,-5 9 3 0,-3 5-1 16,-6 2-1-16,-2 3-14 0,-2 1-21 15,-4-1-43-15,-2-3-39 16,0-3-58-16,2-6-97 16,4-6-112-16</inkml:trace>
  <inkml:trace contextRef="#ctx0" brushRef="#br0" timeOffset="4258.5">10842 10371 456 0,'0'0'142'0,"0"0"33"0,23-32-79 15,-11 20-11-15,0 0 5 16,8 0-27-16,-2 1-23 0,4 0-20 16,2 1-8-16,0 3-4 15,-5 4 0-15,-3 3-2 16,-6 3-15-16,-6 6-7 15,-8 8-7-15,-8 2 40 0,-2 4-36 16,-7 2-7-16,1 4-9 16,-2-1 10-1,4 0 24-15,0-2 9 16,6-2-1-16,0-1-1 16,6-2 4-16,6-3 0 15,0-1 4-15,2-1 4 16,8-2-9-16,4-1-1 0,0-2-2 15,4-3-4-15,2-3 0 16,-2-5-17-16,-4 0-52 0,-5-1-36 0,-3-7-31 16,-2-2-109-16,-4 0-131 15</inkml:trace>
  <inkml:trace contextRef="#ctx0" brushRef="#br0" timeOffset="4821.34">10840 10539 541 0,'0'0'152'0,"0"0"18"16,0 0 3-1,0 0-4-15,0 0-46 16,0 0-58-16,33-2-35 15,-17-4-20-15,4 1-9 16,-6-4 0-16,2 3-4 0,0 0-39 16,-2 1-25-16,-2 1-9 15,2 1-19-15,-6 3-31 16,-1-1 3-16,3-1 13 0,-2 0-20 16,0-1 18-16,4 0 69 0,-2-2 63 15,6-2 8-15,-2 2 29 16,4-2 38-16,0 0 1 15,0 1-23-15,-1-4-32 16,-1 0-17-16,-4-1 19 16,2-4-10-1,-10 2-13-15,0-1-3 16,-2 2-1-16,-4-2-1 16,-2 2-7-16,-10 2-1 0,2 4 1 15,-6 2-2-15,-1 4 2 16,1 2 2-16,0 11-6 15,0 5 1-15,4 6 0 16,2 4 3-16,6 5 7 0,4 1-5 16,2 3 0-16,8-4 4 0,2-2 2 15,6-6 1-15,0-6-9 16,4-7-6-16,-4-12-1 16,1-8-24-16,1-11-78 15,-6-6-56-15,2-1-12 0,-8 2-218 31</inkml:trace>
  <inkml:trace contextRef="#ctx0" brushRef="#br0" timeOffset="5539.25">11297 10516 765 0,'0'0'77'16,"7"30"19"-16,-7-17-48 15,0-2-38-15,0-3-7 16,0-3-3-16,-4-2-1 0,2-3-7 16,1-3-4-1,1-7 6-15,0-1 37 16,3-2 16-16,5-5-11 16,-2 2-16-16,4-3-13 15,4 2-3-15,0-1-2 16,0-1-10-16,6 3-30 0,-4 2-22 15,4 1 8-15,0 2-9 16,-7 4-13-16,3 2-11 0,-2 3 7 16,-2-1 16-16,-2 3-19 15,-2 0 49-15,0 0 16 16,-6 0 20-16,0 0 3 16,0 0 18-16,-2 0 44 15,0 0 25-15,0 0-14 0,-2 4-23 16,-2 3-9-1,-6 4 36-15,0 3-27 16,-4 5-7-16,0 4-12 16,0 2-9-16,0 1-4 15,5 0-4-15,3 1 3 16,6-5 0-16,2-5 2 0,7-3-5 16,9-7 8-16,4-4-1 15,8-3-14-15,2-7-7 0,4-6 1 16,-5-5-6-16,-1-3 2 15,-6-5-6-15,-8 0-1 16,-10-1-1-16,-6-2 0 16,-10 4-9-16,-8 4-1 0,-6 6 7 15,-4 6 0-15,-3 9-10 16,-5 5-17-16,4 10-90 0,4 4-96 16,4 1-375-16</inkml:trace>
  <inkml:trace contextRef="#ctx0" brushRef="#br0" timeOffset="8417.04">12226 10099 677 0,'0'3'220'0,"0"11"-39"0,0 6-52 16,-4 9-65-16,0 11-25 15,-2 10-10-15,0 8-3 16,0 1-8-16,0 1-7 16,4-4-6-1,2-7-3-15,0-11-2 16,4-14-10-16,2-16-34 0,2-11-56 16,-2-15-126-1,2-10-55-15</inkml:trace>
  <inkml:trace contextRef="#ctx0" brushRef="#br0" timeOffset="8670.84">11984 10168 1154 0,'0'0'146'0,"0"0"-2"16,0 0-22-16,0 0-76 0,43 0-34 31,-17-17 8-31,10-1 3 16,10-5-7-16,7-2-14 0,3 0 0 15,2 3-10-15,-5 3-47 16,-7 9-4-16,-12 6-12 16,-12 8-88-16,-7 17-124 15,-13 11-370-15</inkml:trace>
  <inkml:trace contextRef="#ctx0" brushRef="#br0" timeOffset="8886.74">11972 10904 982 0,'0'0'176'16,"0"0"11"-16,34-27-109 0,-5-6 9 15,13-8-27-15,10-2-27 16,3 1-19-16,5 6-8 15,0 10-4-15,-5 9-29 16,-9 11-15-16,-8 6-35 0,-17 6-58 31,-5 6-82-31,-8 0-203 0</inkml:trace>
  <inkml:trace contextRef="#ctx0" brushRef="#br0" timeOffset="9588.34">13047 9987 740 0,'0'0'68'0,"-34"21"59"16,8 0-11-16,-6 10-31 16,0 8-35-16,-7 12-17 0,3 6-1 15,4 5 6-15,6 1-5 16,2-5 4-16,13-8 0 0,7-11-12 16,6-11-8-16,13-11 0 15,9-10-4-15,6-7-10 16,8-1-5-16,2-8 5 15,1 0-3-15,-1-3 2 0,-6 1-2 16,-4 0 1-16,-5-1-2 16,-7-2-1-1,-8 2-1-15,-4-3-1 16,-2 2 0-16,-4-1 1 16,0 1 0-16,-4 2 2 15,-2 2 2-15,2 1 1 0,0 1-1 16,2 3-1-16,0 1 0 15,0 1 2-15,2 0-3 16,0 2 2-16,-2 0 1 0,2 0 6 16,0 0 10-16,0 0-3 15,0 0-4-15,0 0-7 16,0 0-1-16,-4 0-5 0,-4 3 1 16,-2 3 2-16,-3 1 0 15,-3 0-1-15,-4 3-1 16,0-1-9-1,4-2-34-15,-2-1-69 16,6-1-99-16,6-5-227 16</inkml:trace>
  <inkml:trace contextRef="#ctx1" brushRef="#br0">8034 7505 0,'-48'-75'0,"58"96"15,108 86-15,-278 112 16,160-219-16</inkml:trace>
  <inkml:trace contextRef="#ctx1" brushRef="#br0" timeOffset="5868.68">0 8980 0</inkml:trace>
  <inkml:trace contextRef="#ctx0" brushRef="#br0" timeOffset="16644.04">1831 10483 728 0,'0'0'168'0,"0"0"-4"16,0 0-27-16,0 34-44 15,-2-11-28-15,-2 8-25 0,-1 11-6 16,-3 8-7-16,-2 9-9 15,2 4-7-15,-6 4-10 16,2-3 2-16,4-3-6 16,-4-9-13-16,4-7-19 0,6-11-30 15,-2-10-49-15,4-12-44 16,6-11-160-16</inkml:trace>
  <inkml:trace contextRef="#ctx0" brushRef="#br0" timeOffset="16859.96">2026 10990 787 0,'0'0'199'0,"0"42"-93"0,0-22 18 15,0-2-77-15,-4-3-45 16,-4-5-15-16,6-6-72 0,2-6-146 16,2-10-288-16</inkml:trace>
  <inkml:trace contextRef="#ctx0" brushRef="#br0" timeOffset="17013.47">2048 10766 824 0,'0'0'45'16,"0"0"36"-16,0 0-40 16,0 0-49-16,0 0-118 15,34 3-68 1,-24-12-181-16</inkml:trace>
  <inkml:trace contextRef="#ctx0" brushRef="#br0" timeOffset="17498.62">2227 10973 763 0,'0'30'90'0,"-2"-2"21"16,0-5-29-16,0-5-44 16,0-5-16-1,0-5-4-15,2-6-3 16,2-5-14-16,4-6-1 15,6-8 38-15,0 0-6 16,5-5-3-16,-1 0-3 0,4 1-11 16,0 1-7-16,2 4-3 15,-8 8-1-15,2 2 3 16,-2 6 7-16,-2 4 2 16,-5 7-4-16,-1 5-8 15,2 4-5-15,-8 0 1 16,4-1 1-16,-4 0 1 0,4-5-1 15,-2-5 6-15,4-5 13 0,8-8-5 16,-2-10-16-16,6-11 6 16,0-4-1-16,4-5 0 15,2 2 2-15,-3 4 5 16,3 7 19-16,0 10 10 0,2 6-2 16,-4 5-5-16,-6 10-8 0,-2 6-13 15,-5 6-6-15,-5 3-6 16,-4 3-4-16,0 2 4 15,-4-2-38-15,0-7-51 16,3-4-51-16,1-11-20 0,11-6-128 16,7-4-492-16</inkml:trace>
  <inkml:trace contextRef="#ctx0" brushRef="#br0" timeOffset="17931.09">2888 10961 746 0,'0'0'243'0,"-2"29"-96"15,2-14-6-15,0 0-99 16,2-4-33-16,2-4-5 16,2-2-16-16,0-5-65 0,2-10-139 15,4-6-171-15</inkml:trace>
  <inkml:trace contextRef="#ctx0" brushRef="#br0" timeOffset="18060.84">2888 10691 894 0,'0'0'43'15,"0"0"-19"-15,0 0-27 0,0 0-81 16,0 0-211-1</inkml:trace>
  <inkml:trace contextRef="#ctx0" brushRef="#br0" timeOffset="18345.87">3154 10290 1034 0,'0'0'200'15,"16"38"-10"-15,-8-5-93 16,0 10-56-16,0 14-5 0,-2 13-21 16,0 8-9-16,4-1-7 15,-6 1 3-15,-2-8-24 16,2-15-34-16,-4-14-42 0,2-15-95 15,-2-16-129-15,2-10-506 16</inkml:trace>
  <inkml:trace contextRef="#ctx0" brushRef="#br0" timeOffset="18514.56">3051 10773 1140 0,'0'0'202'0,"42"4"-76"15,-10-15-62-15,3-8-58 16,7-5-4-16,2-2-13 16,-7 4-38-16,3 0-38 15,-10 8-62 1,-4 7-159-16,0 5-284 16</inkml:trace>
  <inkml:trace contextRef="#ctx0" brushRef="#br0" timeOffset="19215.4">3657 10792 511 0,'0'0'551'0,"-4"58"-429"0,2-26 16 16,0 1-71-16,0-4-45 0,0-5-10 16,-2-6-7-16,4-9-4 15,0-9-1-15,0-9-22 16,6-9-10-16,0-10-1 0,4-6-4 15,2 0-7-15,2 1 3 16,0 2 15-16,5 8 23 16,-5 8 7-16,2 6 24 0,2 8 41 15,-2 2 7-15,-2 7-24 16,0 5-8-16,-2 3-12 16,-2 2-16-16,-4 2-11 15,0 1-5-15,-6-2-1 16,0-3-33-16,0-6-53 0,-4-6-107 31,4-4-158-31</inkml:trace>
  <inkml:trace contextRef="#ctx0" brushRef="#br0" timeOffset="19616.73">4036 10776 683 0,'0'0'182'15,"0"0"-75"-15,0 36 29 16,-12-24-83-16,2 3-6 16,3 4-3-16,-3 1-18 0,4 1-13 15,6 0-7-15,2 1-2 16,12-5-2-16,1-4-3 16,9-3-6-1,4-8-8-15,0-2 2 16,0-10 6-16,-4-6 1 15,-5-2-1-15,-1-3-3 16,-6-3-8-16,-2 1 1 0,-2 1 8 16,-4 3-4-16,-2 4 8 15,2 5 4-15,-2 2 1 16,0 8 15-16,0 3 77 0,0 7-36 16,2 6-20-16,0 5-14 15,0 4-11-15,0 2-7 16,0-1-5-16,2 0-2 15,-2-8-25-15,0-8-60 0,2-8-56 16,-2-5-149-16,4-11-270 16</inkml:trace>
  <inkml:trace contextRef="#ctx0" brushRef="#br0" timeOffset="20101.32">4354 10764 872 0,'0'0'135'0,"8"33"54"0,-6-15-79 16,-2 2-61-16,0 5-26 15,0-1-8-15,-4 1-8 16,2-1-5-16,-2-5-2 0,-4-8 0 16,4-6-1-16,0-5-20 15,2-14-34-15,2-5 24 16,0-7 4-16,4-1 13 0,6 0 10 15,-2 3 6-15,4 6-3 16,2 6 6-16,-4 5 15 16,6 7 18-16,-4 3-2 0,2 7-5 15,-4 3-9-15,1 3-6 16,-3 3-6-16,0-1-1 16,2-3-3-1,-6-5-1-15,0-6 4 16,0-4-2-16,0-6-13 15,-2-9 2-15,6-4 3 0,-8-2 0 0,4 2 0 16,0 5 1-16,2 1-1 16,0 10 3-16,4 3 3 0,-4 6 1 15,4 8-2 1,0 4-2-16,-6 4-1 16,2-1 0-16,-2-1-1 15,-2-3 0-15,-2-7-1 0,0-5-6 16,0-5-67-16,2-11-116 15,6-8-17-15,-5-3-99 16,11-6-179-16</inkml:trace>
  <inkml:trace contextRef="#ctx0" brushRef="#br0" timeOffset="20467.43">4835 10416 192 0,'0'0'555'0,"0"0"-405"0,0 0 8 16,0 42-79-16,-12-16-6 16,-2 11-1-16,0 7-13 0,-2 10-16 15,0 4-13-15,6 3-11 16,-4-2-12-16,9-8-3 16,1-11-2-16,4-12-1 15,8-14-9-15,7-11-19 0,1-8-23 16,6-12 3-16,4-6 27 15,-4-5 0-15,0 2 13 0,0-1 3 16,-13 3 6-16,-3 2-5 16,-2 4 1-16,-4 1-7 15,-6 1-20-15,-4 5-12 16,-3 2-1-16,1 3-32 16,-8 6-51-1,6 0 18-15,0 2-7 16,6 5 23-16,-2 2-19 15,8 2-14-15,2-1-59 0,-2 3 15 16</inkml:trace>
  <inkml:trace contextRef="#ctx0" brushRef="#br0" timeOffset="20783.41">4896 10795 515 0,'0'0'213'0,"56"2"-54"16,-22-5-26-16,-4-4-26 15,5-5-46-15,-3-2-14 16,0-4-25-16,-6-2-3 15,-4-1-7-15,-7 0-6 16,-9 1-4-16,-6 1-5 0,-2 0-1 16,-9 3 2-1,-7 4 0-15,-2 3 1 16,-2 6-1-16,0 3 2 16,0 13 1-16,2 9 2 15,2 8 1-15,9 10 1 16,-3 5 1-16,6 2-1 0,4 2 5 15,2-5 6-15,0-6-5 16,8-9-8-16,4-11-1 0,-1-11-1 16,5-9-24-16,-2-13-48 15,2-10 1-15,0-5-32 16,-4-3-59-16,2 0-61 0,-4 7-284 16</inkml:trace>
  <inkml:trace contextRef="#ctx0" brushRef="#br0" timeOffset="21080.83">5186 10780 644 0,'0'0'90'0,"0"47"40"0,0-19-34 16,-2 0 1-16,-2 0-17 16,2-6-12-1,2-3 2-15,0-8-7 16,0-10-9-16,0-6-35 15,6-10-13-15,2-4 16 16,4-7-4-16,0 0-3 16,2-2 5-16,0 4-5 0,4 0-5 15,2 2-3-15,-2 3-4 16,2-1-1-16,1 2 2 0,3 0-3 16,0 2-9-16,2 0-18 15,-8 5-48-15,0 2 32 16,-3 0-95-16,-7 4-71 15,-2 5-120-15</inkml:trace>
  <inkml:trace contextRef="#ctx0" brushRef="#br0" timeOffset="21818.66">2094 11577 511 0,'-38'15'98'15,"4"3"7"-15,0-1-40 16,7-1-39-16,3-2 4 16,10 3 13-16,6-5-5 0,8-3 16 15,12-1 48-15,10-3-31 16,11-3-16-16,11 0 12 15,2 0-9-15,1 3-7 16,-3 2-5-16,-8 3-7 0,-10 3-18 16,-10 4-13-16,-16 1-7 0,0 1-9 15,-14-1-25-15,-6 1-1 16,-2-1-21-16,-8-2-22 16,0 0-10-16,1-5-24 15,1-1-56-15,4-2-111 16</inkml:trace>
  <inkml:trace contextRef="#ctx0" brushRef="#br0" timeOffset="22335.29">2292 11820 879 0,'-4'42'123'0,"4"5"0"16,0 2-29-16,4-2-54 16,2-1-21-16,4-4 8 0,4-8-5 15,-6-11-11 1,2-5-5-16,-2-9-7 0,-8-9 1 15,0-4-56-15,0-13-33 16,-4-8 8-16,-4-12-59 16,4-6 52-1,0-10 43-15,6-6 8 16,-2-2 10-16,4 0-23 0,6 5-45 16,-2 4 35-16,2 10 61 15,2 8 46-15,0 7 94 16,2 8 5-16,-1 3 7 15,3 3-27-15,2 3-29 16,0 5-32-16,2 1-13 0,2 4-12 0,0 4-8 16,0 5-14-16,-1 6-6 15,-3 5-4-15,-2 4-4 16,-12 5-7-16,-4 3 0 16,-8 3-4-16,-10-1-6 0,-8-1-13 15,-3-4-16-15,-7-6-45 16,4-3-56-16,0-7-100 0,7-5-261 15</inkml:trace>
  <inkml:trace contextRef="#ctx0" brushRef="#br0" timeOffset="22651.96">2769 11341 1045 0,'0'0'163'0,"0"52"-4"16,4-19-46-16,-4 5-69 0,0 5-15 15,0 4-12-15,0 5-12 16,0 4-4-16,-4-3-3 16,4-2-20-1,0-5-27-15,0-9-54 16,0-10-118-16,4-11-83 16,8-13-281-16</inkml:trace>
  <inkml:trace contextRef="#ctx0" brushRef="#br0" timeOffset="22836.81">2970 11768 927 0,'0'0'140'0,"0"0"24"16,6 27-122-16,-12-22-42 15,-2-5-24-15,0 0-66 0,-4-6-95 16,4-4-83-16,2-8-351 15</inkml:trace>
  <inkml:trace contextRef="#ctx0" brushRef="#br0" timeOffset="23237.19">3309 11305 780 0,'0'0'240'0,"6"51"-22"16,-2-14-49-16,-4 7-91 0,0 6-24 0,0 6-23 31,-4 2-16-31,2 2-8 0,0-7-6 16,-2-6 1-16,2-7-14 0,-2-11-43 15,0-9-51-15,0-11-85 16,-2-5-115-16,4-7-386 16</inkml:trace>
  <inkml:trace contextRef="#ctx0" brushRef="#br0" timeOffset="23656.53">3190 11573 929 0,'0'0'139'16,"0"0"37"-16,32 4-95 0,-12-8-69 16,6-5-11-16,3-6-2 15,9-4-27-15,6-4-31 16,3 3 4-16,1 1 3 16,-4 7 6-16,-2 5 43 15,-13 7 11-15,-7 6 13 0,-12 7 2 0,-8 6 1 16,-4 1-12-16,-8 3 4 15,-10-1 8-15,-1 2 3 16,-1-3 1-16,4-3 0 16,0-1 0-16,6-4 2 15,4-1 2-15,8-3 3 0,4-3 6 16,12-1 3-16,6-1-19 0,4-1-5 16,5-1 1-16,1 3-8 15,0-1-7-15,-2 4 3 16,-10 1-4-16,-7 4-2 15,-9 4 0-15,-11 7-9 0,-11 3-4 16,-12 2-24-16,-10 3-11 16,-6 4-14-1,-1-5-24 1,-5-5-68-16,6-6-115 0,3-6-374 16</inkml:trace>
  <inkml:trace contextRef="#ctx0" brushRef="#br0" timeOffset="24024.81">2936 11502 267 0,'0'0'801'0,"0"0"-720"16,0 0 7-16,0 0-88 15,0 0-67-15,0 0-237 16,0 0-517-16</inkml:trace>
  <inkml:trace contextRef="#ctx1" brushRef="#br0" timeOffset="14450.1">230 8686 0,'0'0'0</inkml:trace>
  <inkml:trace contextRef="#ctx0" brushRef="#br0" timeOffset="33226.65">6394 11849 734 0,'0'0'230'0,"2"4"-43"16,0 7-34-16,-2 8-67 15,0 5-27-15,-4 11-14 16,-4 4-1-16,-2 10-7 0,2 3-10 16,-6 2-12-16,2 0-7 15,5-1-7-15,-7-5-3 0,6-6-3 16,0-9-46-1,4-5-32-15,4-10-56 0,2-7-111 16,8-7-234-16</inkml:trace>
  <inkml:trace contextRef="#ctx0" brushRef="#br0" timeOffset="33389.74">6503 12395 843 0,'0'0'266'0,"16"45"-176"16,-12-27 0-16,-8-7-63 15,4-8-26-15,-10-4-80 16,2-11-122-16,0-8-139 0</inkml:trace>
  <inkml:trace contextRef="#ctx0" brushRef="#br0" timeOffset="33527.87">6505 12146 429 0,'0'0'573'16,"14"28"-521"-16,-14-16 37 15,4-7-81-15,-4-5-15 16,4-1-154-16,-4-3-63 16,6-4-244-1</inkml:trace>
  <inkml:trace contextRef="#ctx0" brushRef="#br0" timeOffset="34022.81">6688 12182 648 0,'0'0'205'0,"36"42"-18"15,-20-16-24-15,-6 4-58 16,0 2-29-16,-6 3-10 0,-4 1-18 0,0 1-10 16,-4-3-10-16,0-5-8 15,-2-5-4-15,0-10-8 16,2-7-8-16,2-7-10 15,2-13-2-15,0-9 7 16,4-6 3-16,10-5 2 16,0-1 0-1,5 2-1-15,-1 3 2 16,0 7 0-16,0 7 3 0,-2 10 0 16,0 5 2-16,-2 4 0 15,-6 7 1-15,2 6-7 16,-6 0 3-16,4 3-3 15,-8-1 0-15,4-3 1 16,-4-3 0-16,0-5-1 0,1-6 0 0,3-2-3 16,2-9-13-16,4-5 19 15,2-2-4-15,6-5 10 16,0-3 6-16,2 3 5 16,4 1 8-16,-2 7 2 15,1 6-4-15,-7 7 11 16,-2 7-4-16,-4 12-18 0,-6 9-13 0,-4 5 0 15,-2 2-4-15,-4-1-6 16,0-3-28-16,2-8-19 16,0-10-26-16,4-9-37 15,10-6-79-15,12-8-197 16,8-7-408-16</inkml:trace>
  <inkml:trace contextRef="#ctx0" brushRef="#br0" timeOffset="34455.93">7377 12277 534 0,'0'0'502'0,"0"0"-325"16,-8 38-3-16,8-22-85 15,-4 2-33-15,4 3-9 16,0-1-25-16,-5 3-13 0,3-6-9 16,0-3-3-16,-2-8-25 15,2-6-74-15,0-13-118 16,2-11-16-16,4-8-222 0</inkml:trace>
  <inkml:trace contextRef="#ctx0" brushRef="#br0" timeOffset="34630.41">7354 11935 843 0,'0'0'207'15,"0"0"-70"-15,0 0-83 16,27-22-50-16,-17 10-3 15,-6 3-5-15,0-2-46 0,2 3-24 16,0 4-41-16,-2 3-36 16,2 2-103-16,2 3-284 15</inkml:trace>
  <inkml:trace contextRef="#ctx0" brushRef="#br0" timeOffset="34877.78">7689 11761 1008 0,'0'0'212'0,"50"47"-73"0,-32-16-20 16,0 6-47-16,-2 10-19 16,-5 10-17-16,-5 10-22 15,2 6-11-15,-8 3-3 16,0-2-1-16,0-8 2 15,0-15-17-15,0-15-28 0,-4-14-36 16,2-17-55-16,-2-6-155 16,2-13 6-16,-3-5-390 0</inkml:trace>
  <inkml:trace contextRef="#ctx0" brushRef="#br0" timeOffset="35078.4">7558 12110 1200 0,'22'29'203'0,"10"-3"-65"15,4-8 0-15,9-8-66 16,9-10-37-16,5-12-28 16,7-9-10-16,-6-5 2 0,-5-4-27 15,-7 1-41-15,-12 1-38 0,-11 6-40 16,-7 9-105-16,-8 6-208 15</inkml:trace>
  <inkml:trace contextRef="#ctx1" brushRef="#br0" timeOffset="25389.83">3608 8905 0,'80'59'0,"-42"53"16,-65-69-16,21-43 31,6-22-31,-10-85 16,-145 65-16,69 68 16,-15-26-1,63-10-15,38 10 16,-53-27-1,53 27-15,59 16 16,-59-16-16</inkml:trace>
  <inkml:trace contextRef="#ctx0" brushRef="#br0" timeOffset="36334.3">8539 11826 982 0,'0'0'276'0,"4"38"-147"16,-4-12-11-16,0 5-53 15,-4 8-28-15,-2 9-14 0,2 4-8 16,-3 5-8-16,1 0-4 16,2 1-2-16,2-5-1 0,2-7-8 15,-2-6-30-15,2-7-32 16,0-8-52-16,-4-5-81 15,4-8-132-15</inkml:trace>
  <inkml:trace contextRef="#ctx0" brushRef="#br0" timeOffset="36534.91">8309 12184 1361 0,'0'0'69'0,"42"4"16"16,-14-6-62-16,3-10-22 15,3-2-16-15,4-1-76 16,-6 1-62-16,-3 1-57 16,-3 5-113-16,-4 4-163 15</inkml:trace>
  <inkml:trace contextRef="#ctx0" brushRef="#br0" timeOffset="36935.83">8718 11902 575 0,'0'0'605'0,"-4"40"-504"0,0-15 47 15,-2 3-57-15,0 5-38 16,0 4-6-16,-6 4-18 16,3 1-14-16,5-2-4 15,-4-6-3-15,4-4-7 0,4-10 1 0,0-7-2 16,8-11-2-16,5-3-28 16,5-10-17-16,6-6 34 15,2-1 9-15,0-1 3 16,0 7 1-16,-1 1 5 15,-3 11 4-15,-2 0 13 0,0 13 6 16,0 6-6-16,-10 3-7 16,2 3-6-16,-4 4-8 0,-4-2 1 15,0-1-4-15,-4-7-14 16,0-7-26-16,0-7-30 16,0-5-58-16,0-12-123 15,2-5-2-15,4-5-73 0</inkml:trace>
  <inkml:trace contextRef="#ctx0" brushRef="#br0" timeOffset="37414.48">9058 12253 748 0,'0'0'141'0,"0"0"63"0,14 32-79 16,-10-18-28-16,-4 1-19 15,2 0-25-15,-2 1-19 0,0-2-20 16,0-3-9-16,0-6-4 15,-2-2-2-15,0-3-28 16,2-8-39-16,0-5 19 16,6-1 11-16,2-1 7 15,2 1 1-15,5 0 20 0,-1 4 3 32,4 2 11-32,2 3-2 0,2-1 0 15,0 3-1-15,0-2 0 16,2 0-1-16,-1 3 3 15,1-5-3-15,-2 1 13 16,-2-2 4-16,-4-2 2 0,0 0-5 16,-10-3-10-16,-6-1-8 15,-2 0-1-15,-10 3 3 0,-2 1 10 16,-12 6-1-16,0 4-2 16,-4 9-1-16,1 10 10 15,-1 6 8-15,2 5 6 16,4 6-4-16,6 1 3 0,2-1-7 15,8-3-6-15,6-3 1 16,4-6 0-16,10-6-9 0,10-4-10 16,4-9-8-16,2-5-13 15,8-10-18-15,-7-8-26 16,1-6-41-16,-8 0-69 16,4-1-90-16,-10 0-179 0</inkml:trace>
  <inkml:trace contextRef="#ctx0" brushRef="#br0" timeOffset="37737.06">9592 12163 228 0,'0'0'425'16,"0"0"-263"-16,0 0-14 15,0 0-38-15,0 0-35 0,0 0-20 16,-20 30 3-16,8-18-12 15,0-1-8-15,5 1-2 16,1-3-3-16,2-2 5 0,4 2-1 16,8-1-1-16,-2-1-12 15,9 2-9-15,3 1-5 16,0 3 1 0,2 0-4-16,-8 2 4 15,-6 3-6-15,-6 2-3 16,-10 1-6-16,-6 0 1 0,-6-1-2 15,-4-2-22-15,1-4-26 16,-1-4-31-16,6-5-41 16,2-5-90-16,8-2-182 15,6-7-140-15</inkml:trace>
  <inkml:trace contextRef="#ctx0" brushRef="#br0" timeOffset="38434.08">9701 11829 997 0,'0'0'157'0,"0"40"-14"16,0-5-23-16,0 8-73 15,-4 8-12-15,1 8-3 0,-3 4-17 16,2 3-7-16,2-8-5 0,0-7-1 16,2-13-1-16,0-12-3 15,4-14-17-15,2-12-20 16,1-12-71-16,5-13 36 16,2-4 3-16,0-5-1 15,0 3-6-15,0 2-7 0,0 8 13 16,-2 9 15-16,2 7 22 0,-6 5 32 15,6 6 12-15,-4 4 6 16,5-1-2-16,-5 0-9 16,6-6-3-16,-4-3-3 31,8-8-12-31,0-5 11 0,4-3 5 16,2-4 11-16,1 2 21 0,-3 3 9 0,0 3 32 15,-4 3 26-15,-2 7-12 31,-10 2 5-31,-4 0-16 0,-4 6-26 16,-6 3-26-16,-10 2-20 16,0 1 7-16,-8 3-6 0,-2 5-3 15,0 3-2-15,3 3 0 0,3-1 0 16,6 1 1-16,6-2 0 16,8-3 0-16,8-5 1 15,6-5-3-15,8-5-4 16,5-6-8-16,1-1-3 15,2-10 3-15,-4-5 5 0,-6-7-11 32,-2 1-4-32,-12-4 7 0,-4 1 7 15,-4-1 2-15,-8-2-6 16,-8 3-13-16,0 0-6 16,-4 2-12-16,2 1-26 15,-2 4-60-15,8 6-116 0,6 1-583 16</inkml:trace>
  <inkml:trace contextRef="#ctx0" brushRef="#br0" timeOffset="38756.32">10323 11750 922 0,'0'0'114'0,"0"58"46"0,-2-17-44 15,0 7-58-15,-2 8-4 16,0 5-25-16,0 1-14 15,0-2-9-15,0-6-5 0,0-9-1 16,0-12-15-16,4-12-47 16,0-14-52-16,2-7-48 15,8-10-219-15,4-9-124 0</inkml:trace>
  <inkml:trace contextRef="#ctx0" brushRef="#br0" timeOffset="39217.64">10681 11981 628 0,'0'0'100'0,"28"-14"13"16,-24 9-34 0,-8-1-39-16,-6 5 10 15,-12 1 16-15,-4 12 5 16,-8 6-10-16,-4 10-15 16,-1 6-17-16,1 7-11 15,2 2-6-15,6 1-2 0,5-3-3 16,7-5-1-16,10-7-3 15,4-7 2-15,8-10-3 0,8-7 0 16,10-5-7-16,7-15-6 16,7-8-23-16,4-11-4 15,-2-10 15-15,-3-10-8 0,-3-7 22 16,-10-6 7-16,-8-4 0 16,-6-4 1-16,-8 3-2 15,-4 5 1-15,-4 8-1 0,-2 9 1 16,-2 10 2-16,2 11 7 15,4 13 18-15,4 11 14 16,2 11 20-16,2 17 90 0,4 16-104 16,4 17-18-16,2 13 2 15,-4 10 3-15,2 6-2 16,0 1-5 0,-2-6-16-16,-2-7-7 15,0-14-1-15,-6-17-1 16,0-20-51-16,0-22-86 0,4-17-190 15,4-21-18-15</inkml:trace>
  <inkml:trace contextRef="#ctx0" brushRef="#br0" timeOffset="39780.3">11575 11806 986 0,'27'-36'200'0,"-7"3"-24"16,-12 4-79-16,-8 2-42 0,-8 4-14 15,-12 6-12-15,-3 4-4 0,-7 5-3 16,0 8-7-16,-8 4-5 16,0 14-6-16,1 10 2 15,-3 11-4-15,4 10 2 16,3 10-2-16,3 7 1 15,6 6 0-15,8 1-1 0,2-1 2 16,6-3 1-16,4-8-5 0,4-11 1 16,0-13-2-1,-6-13-19-15,0-14-49 16,-2-10-89 0,-4-8-131-16,-2-11-190 0</inkml:trace>
  <inkml:trace contextRef="#ctx0" brushRef="#br0" timeOffset="40206.15">11098 12111 1181 0,'0'0'142'0,"38"20"21"16,-17-15-86-16,3-4-57 16,0-1-12-16,4-3-7 0,0-2-1 15,2-1 0 1,-3 1-10-16,1 3-4 0,-4-1 4 15,-2 3 6-15,-6 0 2 0,-4 5 4 16,-6 6-1-16,-6 2 1 16,0 5 0-16,-8 5-1 0,-6 4 1 15,2 0 2-15,0 1 2 16,4-2 0-16,6-4-2 16,4-7-1-16,16-7 0 15,4-8-5 1,8-5-2-16,3-10-2 15,5-5-5-15,-2-3-2 16,-4-1 7-16,-7 0-2 16,-5 1-2-16,-8-1-11 15,-8 5-9-15,-4 0-4 0,-8 2 7 16,-4 5 7-16,-4 3 4 16,-3 4 1-16,-1 2-5 0,2 3 2 15,0 1-48-15,6 3 10 16,2 1-25-16,6-2-75 0,4-1-64 15,8-2-227-15</inkml:trace>
  <inkml:trace contextRef="#ctx0" brushRef="#br0" timeOffset="40521.42">11759 12113 853 0,'8'32'170'0,"-4"1"8"0,-2 0-28 16,0 0-54-16,-2-4-16 15,-2-3-22-15,0-5-14 16,0-4-13 0,0-7-12-16,-2-6-10 15,0-4-10-15,0-1-7 16,0-6 3-16,2-4 3 0,2-6 2 16,0-2 2-16,10-4 5 15,4-5 12-15,6-1 4 16,4-1-2-16,6-4 0 15,2 2-5-15,-1 0-10 0,3 4-2 16,-6 5-1-16,-4 4-16 0,-6 6-29 16,-3 5-31-16,-5 5-41 15,-2 3-43-15,-2 2-88 16,0 7-164-16</inkml:trace>
  <inkml:trace contextRef="#ctx0" brushRef="#br0" timeOffset="41107.14">12459 12059 649 0,'0'0'163'0,"-58"18"7"16,26-7-47-16,-8 0-37 16,7 3-12-16,-1 2-23 15,8-1-9-15,2-1 5 0,8-2 5 16,10 1-1-16,8-4-7 15,12-3-15-15,12-2-21 0,6-4-7 16,10 3 0-16,5-1 0 16,1 2 0-16,-6 4-3 15,-9 3-2-15,-9 6 5 0,-12 1 0 16,-12 6-9-16,-12 2-1 16,-10 2-2-16,-7 0-3 15,-7 0-10 1,-4 0-21-16,-4-2-27 15,3-6-18-15,3-2-19 16,6-7-47-16,8-4-68 16,14-5-231-16</inkml:trace>
  <inkml:trace contextRef="#ctx0" brushRef="#br0" timeOffset="41579.21">12494 12337 805 0,'0'0'175'0,"4"52"-18"15,-4-20-19 1,-4 6-69-16,-2 4-12 16,2 4-4-16,-2 1-11 15,2-2-17-15,2-6-14 16,-2-8-2-16,2-9-5 0,2-13-3 15,0-9-3-15,2-17-42 16,4-11 28-16,0-12 13 16,2-10 1-16,2-7 0 0,-6-4 2 15,4-5 0-15,-2 2-9 16,2 3-8-16,-2 5 4 0,2 4 8 16,4 9 5-16,2 6 1 15,2 9 4-15,2 4 13 16,3 6 5-16,5 7-1 15,6 4-5-15,4 6-7 0,-4 4-4 16,-1 8-5-16,-5 6 3 16,-6 4 2-1,-12 10 0-15,-10 2-3 16,-14 4-7-16,-10 1 4 0,-13 0-4 16,1-5-3-16,-8-8-31 15,6-8-28-15,5-12-45 16,9-5-61-16,10-13-97 15,12-7-217-15</inkml:trace>
  <inkml:trace contextRef="#ctx0" brushRef="#br0" timeOffset="41824.37">12959 11731 893 0,'0'0'196'0,"2"35"-16"16,-2-11-36-16,-2 8-72 0,-4 10-21 31,-2 12-17-31,-6 9-13 0,2 7-14 16,-2 2-4-16,7-5-5 15,-7-5-1-15,4-15-29 16,4-14-34-16,0-14-49 15,4-13-101-15,2-8-226 16</inkml:trace>
  <inkml:trace contextRef="#ctx0" brushRef="#br0" timeOffset="42047.18">13033 12173 639 0,'0'0'175'16,"23"34"-82"-16,-19-13 27 0,0-2-63 15,-2 1-42-15,-2-3-12 0,0-5-25 16,-4-5-97-16,2-7-101 16,-2-9-336-16</inkml:trace>
  <inkml:trace contextRef="#ctx0" brushRef="#br0" timeOffset="42162.68">13108 12007 810 0,'0'0'27'16,"0"0"31"-16,0 0-47 0,0 0-36 16,0 0-89-16,0 0-57 0,0 0-116 15</inkml:trace>
  <inkml:trace contextRef="#ctx0" brushRef="#br0" timeOffset="42415.51">13321 11756 462 0,'0'0'252'15,"0"0"-78"-15,23 38-5 16,-17-10-59-16,0 9-33 15,-2 10-17-15,2 10-11 0,-2 6-3 16,0 5-4-16,0 3-5 16,0-6-15-16,0-6-15 0,-2-11-5 15,0-11-1-15,-2-12-11 16,-6-12-52-16,0-13-123 0,-2-12-93 16,-6-8-103-16</inkml:trace>
  <inkml:trace contextRef="#ctx0" brushRef="#br0" timeOffset="42598.37">13219 12047 886 0,'0'0'290'0,"0"0"-124"0,44 28-16 16,-18-28-66-16,4-5-39 15,9-11-23-15,5-7-14 16,2-3-6-16,-3-3-5 0,-1 2-71 15,-6 5-59-15,-6 6-113 16,-8 10-296-16</inkml:trace>
  <inkml:trace contextRef="#ctx0" brushRef="#br0" timeOffset="72276.8">4491 13389 716 0,'0'0'168'0,"0"0"0"15,-4 34-43-15,0-11-41 16,0 5-27-16,0 9-13 15,2 1-9 1,0 4-7-16,2 0-7 16,0-3-7-16,0-7-8 0,2-6-6 15,-2-10-2-15,0-8-8 16,-2-8-95-16,-4-3-141 16,-2-3-142-16</inkml:trace>
  <inkml:trace contextRef="#ctx0" brushRef="#br0" timeOffset="72514.78">4237 13606 488 0,'0'0'572'0,"0"0"-440"0,0 0 18 15,42-10-71-15,-19 0-42 16,7 1-16-16,2-3-13 15,6 0-5-15,2 1 1 16,1 4-4-16,-5 2-38 16,0 3-71-16,-4 2-90 0,-3 2-177 15</inkml:trace>
  <inkml:trace contextRef="#ctx0" brushRef="#br0" timeOffset="72965.7">4624 13662 200 0,'0'0'791'0,"28"21"-613"0,-4-16-51 16,2-5-59-16,0-1-58 15,3-9 0-15,-1-1 1 16,-4-3-11-16,-6-1-1 0,-8 0-1 16,-4 1-2-16,-6 3 0 15,-6 0-3-15,-4 6 3 16,-8 2 2-16,0 0 5 0,-2 3-1 15,-2 5-2-15,1 6 4 16,-1 4 4-16,2 4 4 16,2 6 7-16,0 1-7 15,6 0-4-15,4-2-1 0,4 0-1 16,6-8-5-16,8-4 0 16,10-8-7-1,8-7-4-15,10-11-17 16,-3-5-25-16,7-2-48 15,-6-4-50-15,-2 4-72 0,-7 4-37 16,-3 4-350-16</inkml:trace>
  <inkml:trace contextRef="#ctx0" brushRef="#br0" timeOffset="73247.88">4968 13612 674 0,'0'0'143'0,"0"0"4"0,0 0-13 16,0 0-50-16,0 0-13 15,-30 16-14-15,26-11-11 16,0-2-17-16,4-2 0 16,10-1 9-16,2 0-24 0,8 0-1 15,2 0 5-15,4 1 0 16,-1 4 4-16,1 5-5 0,-12 6 7 16,-6 4-10-16,-8 2-15 31,-8 2-1-31,-10-1 1 15,-4-2 0-15,-3-4-18 16,1-6-39-16,4-8-16 0,4-6-29 16,6-8-18-16,8-7-76 0,2-2-99 15</inkml:trace>
  <inkml:trace contextRef="#ctx0" brushRef="#br0" timeOffset="73516.92">5304 13289 954 0,'0'0'155'0,"0"0"16"16,0 39-46-16,0-12-85 15,0 6-15-15,-4 6-6 16,4 3-9-16,0 4-7 16,4-5-2-16,0-2-1 15,-4-6-38-15,2-4-64 16,-2-3-122-16,2-9-302 0</inkml:trace>
  <inkml:trace contextRef="#ctx0" brushRef="#br0" timeOffset="73701.89">5131 13507 1242 0,'0'0'141'0,"55"4"28"15,-15-4-21-15,-2 0-114 16,6-8-24-16,-1-2-7 16,-3-1-1-16,-2 2 1 15,-4 1-31-15,-9-1-45 16,1 4-54-16,-8 0-104 0,4 3-203 31</inkml:trace>
  <inkml:trace contextRef="#ctx0" brushRef="#br0" timeOffset="74334.23">6084 13351 866 0,'0'0'274'0,"0"0"-180"16,-4-31 19-16,-14 21-65 15,-1-1-15-15,-7 6-14 16,0 2-9-16,0 3 2 0,0 8 4 16,0 7-4-16,5 7-1 15,3 6-2-15,6 6-4 16,2 0 0-16,4 3-4 0,6 1 1 16,2-1-2-16,8-4 3 15,-6-5-2-15,0-4-2 16,-4-5-24-16,-4-6-73 0,-10-7-177 15,2-2-271-15</inkml:trace>
  <inkml:trace contextRef="#ctx0" brushRef="#br0" timeOffset="74719.82">5693 13618 720 0,'0'0'359'0,"40"-8"-236"0,-13-5-28 15,5-2-80-15,-2 0-14 16,2 0 2-16,-2 3-2 16,-9 4 3-16,-1 6 0 15,-6 2 0-15,-4 5 1 16,-4 4-2-16,-4 4-2 0,-2 1 12 16,-4 1 12-16,-4 5-3 0,-2-2-2 15,0 2-3-15,4 0-5 16,6-3 3-16,0-1 11 15,14-6-2-15,6-5-12 16,8-5-14-16,8-1 2 0,-3-8-2 31,1-6 0-31,-2-1 0 16,-6-2 1-16,-4 3 0 0,-6-3-2 0,-12 2-11 16,-4 3-29-16,0 0-5 0,-8 3-27 15,-6 3-29-15,2 5 24 16,-2 2 14-16,2 0 1 15,-2 6-22 1,6-1-75-16,4 0-126 0</inkml:trace>
  <inkml:trace contextRef="#ctx0" brushRef="#br0" timeOffset="75020.33">6287 13578 848 0,'0'0'166'15,"6"32"38"-15,-6-14-80 32,0-1-41-32,-2 0-20 15,0-3-17-15,0-3-8 16,2-3-5-16,0-3-10 0,-4-3-10 16,4-2-21-16,0-3 4 15,0-4 4-15,0 0 1 0,0-6-2 16,6 2 2-16,2-5 0 15,8-1 1-15,-2-1 0 16,5-1 2-16,5-2-1 16,2 3-3-16,2 1 2 0,-2 3-41 15,2 0-51 1,-1 5-42-16,1 4-84 0,2 1-178 0</inkml:trace>
  <inkml:trace contextRef="#ctx0" brushRef="#br0" timeOffset="75551.73">7032 13543 754 0,'0'0'101'0,"-52"23"34"16,28-9-74-16,2 0-54 15,7 2-5-15,-1-2-4 16,10 5-7-16,2-3-24 16,8-1 14-1,10 0 11-15,5-5 3 16,9-5 11-16,2-5 34 15,4 0 21-15,-4-4 17 16,-5-2-13-16,-9-3-10 0,-2-1-23 16,-8-1-10-16,-6-2-16 15,-4 0-9-15,-8-1 6 16,-2 0 0-16,-1-1-38 0,-1 1-61 16,-2 1-58-16,6 3-100 15,-2 6-393-15</inkml:trace>
  <inkml:trace contextRef="#ctx0" brushRef="#br0" timeOffset="75821.39">7169 13554 1170 0,'0'0'84'16,"4"47"66"-16,-4-24-99 0,2-1-38 16,0-2-2-16,2-3-10 0,4-6 0 15,2-5-6-15,6-6-20 16,-3-5-21-16,3-6-15 16,2-7-34-16,-4-2-17 15,2-2-66-15,-6 3-9 0,2 0-108 31</inkml:trace>
  <inkml:trace contextRef="#ctx0" brushRef="#br0" timeOffset="76157.53">7371 13561 371 0,'0'0'314'0,"0"0"-136"0,36 5-21 16,-18-5-38-1,-4 0-33-15,6-3-40 0,0-2-28 16,0-1-15-16,-7-4-2 15,3-1-3-15,-12-1 0 16,-2 0 0-16,-2-2-2 16,-6 3 3-16,-4 1-1 15,-3 2 0-15,-5 4 2 0,0 3-2 16,0 2 2-16,-4 8 3 0,2 5 1 31,2 5 2-31,4 5 0 16,2 4-1-16,9-4 0 0,1 1 6 15,11-4 7-15,5-7-10 16,8-4-10-16,2-5 1 16,2-3 0-16,-2-2-2 15,-4-2-1-15,-5 0-47 0,-5-1-57 16,-6 0-90-16,0 1-103 16</inkml:trace>
  <inkml:trace contextRef="#ctx0" brushRef="#br0" timeOffset="76458">7584 13582 475 0,'0'0'501'0,"0"0"-334"16,14 38-2-16,-10-26-93 0,-4 0-24 15,4 1-17-15,-4-4-6 16,0 1-10-1,0-3-7-15,0-5-1 16,0-1-3-16,0-1-8 16,4-2-6-16,-4-3 8 0,4-3 3 15,0-1 0-15,2 0-1 16,2-1 1-16,-2-1 0 16,6-2 2-16,-1 0-2 15,3-2 0-15,2-1-7 0,2-1-48 16,-4 3-42-16,2-2-59 0,2 3-113 15,0 0-122-15</inkml:trace>
  <inkml:trace contextRef="#ctx0" brushRef="#br0" timeOffset="76776.25">8182 13238 673 0,'0'0'139'0,"0"0"4"0,0 0-15 16,-34-33-30-16,12 31-23 16,-4 2-17-1,-1 3 5-15,-3 5-4 16,0 7-5-16,2 5-12 16,2 6-6-16,5 4-7 15,3 6-2-15,8 2-5 0,6 1-9 16,4 3-6-16,6-2-7 15,6-1-1-15,-2-3 1 16,5-1-12-16,-5-7-35 0,0-6-7 16,-4-6-12-1,-6-7-24-15,0-8-41 16,-12-1-164-16,-2-7-9 16</inkml:trace>
  <inkml:trace contextRef="#ctx0" brushRef="#br0" timeOffset="76971.11">7795 13491 876 0,'0'0'119'0,"0"0"65"16,47 2-72-16,-27 0-57 16,4 1-29-16,6 0-21 15,-2 3-4-15,3-3-1 0,-9 2-24 16,2-3-50-16,-6 2-46 0,0-4-134 15,-4 0-131-15</inkml:trace>
  <inkml:trace contextRef="#ctx0" brushRef="#br0" timeOffset="77124.42">8228 13591 743 0,'0'0'124'16,"6"31"-45"-16,-6-20-27 0,-2-3-49 16,-4-6-52-16,0-2-135 15,2-5-131-15</inkml:trace>
  <inkml:trace contextRef="#ctx0" brushRef="#br0" timeOffset="77440.95">8430 13192 631 0,'0'0'227'0,"8"47"-79"16,-6-18 3-16,4 7-42 16,0 3-9-16,-2 6-26 15,0 2-22-15,2-3-28 16,0-2-16-16,4-4-7 0,-6-6 0 16,4-12-37-16,-4-7-64 0,2-9-63 15,-2-4-148-15,-4-1-231 16</inkml:trace>
  <inkml:trace contextRef="#ctx0" brushRef="#br0" timeOffset="77641.59">8337 13469 1030 0,'0'0'143'0,"0"0"36"16,0 0-26-16,0 0-95 15,47-2-18-15,-21-4-6 0,8 0-18 16,6 0-10-16,5 2-4 16,-3-2-58-16,4-2-83 0,0 0-104 15,-3 4-238-15</inkml:trace>
  <inkml:trace contextRef="#ctx0" brushRef="#br0" timeOffset="78141.98">8134 13399 436 0,'0'0'542'16,"0"0"-466"-16,0 0-2 0,0 0-89 15,0 0-109-15,0 0-246 16</inkml:trace>
  <inkml:trace contextRef="#ctx1" brushRef="#br0" timeOffset="68384.36">4314 10263 0,'0'0'0,"0"0"16,0 0 0,-11-22-1,0 22-15,-26-16 16,37 16-1,-27-10 1,-42 31-16,69-21 16</inkml:trace>
  <inkml:trace contextRef="#ctx0" brushRef="#br0" timeOffset="112731.1">10299 13099 700 0,'0'0'205'16,"0"0"-15"-16,0 0-49 0,0 0-65 15,0 0-30-15,0 0-8 16,-12 35 3-16,4-23 4 16,-3 5-1-16,1 2-13 0,4 4-4 15,-4 0-3-15,4 1 0 16,0 1-4-16,2-1-3 16,4-3-5-16,0-3-6 0,0-3-1 15,0-4-3-15,2-3 0 16,2-6-2-16,0-2-3 15,-2-5-9 1,2-7 6-16,-2-9 1 16,2-3 2-16,-4-9-2 15,0-4-2-15,0-2 1 16,4-3 0-16,0 0 2 0,4 3-2 16,5 3 3-16,-1 4 3 15,6 6 2-15,4 5 1 16,-2 7 2-16,6 5 3 0,6 2 2 15,-3 4 1-15,5 3-6 16,-2 4-1-16,-2 5-3 0,-4 6-1 16,-11 4 1-16,-9 7-2 15,-10 3-5-15,-11 4-1 16,-11 1 0-16,-6-1 1 16,-4-5-2-1,-2-4-14-15,3-6-17 16,5-9-7-16,4-9-6 15,6-9-45-15,10-9-63 0,6-6-50 16,4-1-46-16,10-2-229 16</inkml:trace>
  <inkml:trace contextRef="#ctx0" brushRef="#br0" timeOffset="113131.82">10629 13058 366 0,'0'0'397'0,"6"33"-247"16,-6-13 35-16,0 0-86 15,2 0-22-15,-2 1-7 16,0-3-16-16,0-2-12 15,0-4-14-15,0-4-16 0,0-4-8 16,0-4-5-16,0-1-7 16,0-7 1-16,2-3 4 0,6-3 1 15,-4-2 1-15,6-1 4 16,2 0-2-16,0 0 2 16,2 3-3-16,0 0 0 15,1 0-17-15,-1 2-24 16,2 2-13-16,-2-1-12 0,2 2-5 0,-2 0-14 15,2 2-38-15,-2 2 24 16,0 2-34-16,1 3-54 16,-3 0-15-16,2 0-4 15</inkml:trace>
  <inkml:trace contextRef="#ctx0" brushRef="#br0" timeOffset="113500.93">10941 13042 288 0,'0'0'184'0,"0"0"25"0,0 0-42 16,16 33-30-16,-16-21-9 15,-6 2-42-15,-4 2-7 16,-2 1-16-16,0 3-17 0,0-1-22 16,2 0-9-16,2 0-10 15,8-4-1-15,0-4 0 16,10-6-1-16,6-5-7 0,6 0-10 16,0-10-5-16,4-3-2 15,-3-4-6-15,-1 0-2 16,-2-1 0-16,-4 1 10 0,-4 1 13 15,-2 4 5-15,-2 5 1 16,-4 4 3-16,0 3 16 31,-2 5 15-31,-2 4-11 0,0 6-11 16,-6 3-7-16,2 3-5 16,-6 1 2-16,2 0-4 15,4-4-8-15,0-5-9 0,4-5-12 16,0-8-21-16,4 0-25 15,4-12-89-15,6-4 66 16,-2-3-12-16,2-1-36 0,0-2-66 16,2 2-47-16</inkml:trace>
  <inkml:trace contextRef="#ctx0" brushRef="#br0" timeOffset="114016.9">11221 13079 266 0,'0'0'307'0,"0"0"-118"16,0 0-38-16,14 33-33 0,-14-18-14 15,0 4-37-15,-4-1-12 16,0 4-10-16,-4-2-18 16,2 0-11-16,0-7-9 0,4-3-5 15,-2-7-4-15,0-3-24 16,4-8-52-16,0-7 10 16,8-3-6-1,-2-1-12-15,4-1-11 16,0 2 1-16,2 7-33 15,-2 2-7-15,0 5 13 0,0 3 61 16,0 1 44-16,-2 0 22 16,3 2 34-16,1 0 8 15,2-2-4-15,2 0 24 16,6-4 35-16,2-3-8 0,2-3-30 16,-4-1-13-16,-3-1-4 15,1-2-6-15,-4 0-6 16,-8 3-4-16,-4-2-9 0,-4 2-5 15,0 1 3-15,-8 3 3 16,-10 5 7-16,-2 2 4 16,-1 7-8-1,-5 7-4-15,-4 8 2 16,2 3 0-16,4 6 2 16,6 3 2-16,3 0 0 15,9 1 0-15,6-5-2 0,6 1 0 16,9-7-7-16,11-4-11 15,2-7-7-15,4-9-2 16,-2-6-5-16,-1-13-33 0,-3-8-26 16,-6-7-22-16,-4-3-63 15,-4 1-85-15,2 3-322 0</inkml:trace>
  <inkml:trace contextRef="#ctx0" brushRef="#br0" timeOffset="114571.65">12232 12928 584 0,'0'0'363'15,"0"0"-254"-15,0 0-32 16,0 0-3-16,-34-29 20 15,8 27-35-15,-3 2-21 0,-3 7-7 16,0 9-8-16,0 9-1 0,-1 7-6 16,1 7 2-16,2 6-2 15,2 5-5-15,4 2-7 16,4-4 1-16,7-1-5 16,3-9 1-1,4-10-4-15,4-11-15 0,0-15-42 16,0-9-149-16,-2-12-73 15,0-7-188-15</inkml:trace>
  <inkml:trace contextRef="#ctx0" brushRef="#br0" timeOffset="114919.49">11759 13139 1051 0,'32'11'136'0,"8"-4"-18"0,6-7-68 16,3-3-43-16,-3-5-5 15,-4 3-2-15,-5 0 0 16,-11 3-4-16,-4 2-6 16,-12 6 2-16,-2 3 4 0,-4 1 2 15,-4 5 0-15,-2 3 10 16,-10 1 4-16,-2 3-4 0,-2 1-1 16,0 1-4-16,2-3 0 15,6-3-1-15,8-4-1 0,8-4 2 16,6-10-4-1,12 0-4-15,8-10-1 0,0-5-4 16,-1-2-9-16,-5-3-2 16,-6 2 4-1,-8-1 5-15,-4 1-19 16,-10 3-19-16,-4 5-8 16,-6 1-31-16,-2 5-12 15,-8 3-40-15,4 1-184 16</inkml:trace>
  <inkml:trace contextRef="#ctx0" brushRef="#br0" timeOffset="115251.79">12274 13234 683 0,'0'0'167'0,"14"29"12"15,-14-11-49-15,2 2-47 16,-2 1-20-1,2-5-25-15,0 1-10 16,2-6-1-16,0-3-1 0,2-7-12 16,2-2-15-16,1-7 6 15,1-3 1-15,-2-6 2 16,0 1 1-16,2-5 0 16,-2 1-4-16,-4 2-2 15,0-1-1-15,2 4-1 0,2-1 1 16,-2 1 0-16,4 4 1 0,4-1-11 15,0 1-32-15,6 2-35 16,-1 0-26-16,5 4-41 16,2 1-92-16,0 3-123 15</inkml:trace>
  <inkml:trace contextRef="#ctx0" brushRef="#br0" timeOffset="115705.9">12862 13184 414 0,'0'0'334'0,"0"0"-199"0,0 0-21 15,0 0-6-15,-30 7-11 16,10-1-19-16,-2 3-20 16,-2 0 3-16,-1 1-22 15,3-1-13-15,4-1-7 16,6-3 4-1,6 2-1-15,6-3 14 0,6 1 6 16,10 0-17-16,4 2-15 16,6 2-8-16,1 1 0 15,-3 4 2-15,-6 2-2 16,-8 6-3-16,-8 0-3 0,-8 3-19 16,-8-4-15-16,-8-4-9 15,0-2-22-15,-1-6-46 0,1-7-57 16,8-2-76-16,2-5-134 15</inkml:trace>
  <inkml:trace contextRef="#ctx0" brushRef="#br0" timeOffset="116441.42">12919 13294 845 0,'0'28'123'0,"-8"3"25"16,-3 5-65-16,-3 2-39 15,0 3 4-15,-4 0-7 0,6-2-4 16,-4-5-9-16,6-3-12 0,2-10-6 16,4-5-4-16,2-9-5 15,2-7-1-15,2-11-30 0,6-11-3 16,2-8-4-16,2-12 3 15,2-9 16-15,2-6 10 16,0-2 5-16,4 3 0 16,3 4 5-16,3 8-3 15,0 8-5-15,6 10 7 0,0 8 8 16,1 8 1-16,-1 7 8 16,-6 4 7-16,-4 8-4 15,-8 5-12-15,-8 7-4 16,-6-1-4-1,-6 1-3-15,-10 0-4 16,0-3-10-16,-8-5-19 16,0-2-30-16,2-5 0 0,5-5-2 15,1-1 13-15,4 0 16 16,4-5 7-16,4 3 7 16,4-3 8-16,4 2 4 15,4 0 22-15,8 2 1 0,1 1 1 16,9-1 12-16,0 1 1 15,4 0 0-15,-2-1 0 0,5 1 4 16,1-3-2-16,0 2-1 16,-8-2 6-16,-2-2 0 15,-4 0-6-15,-7-1-16 16,-7-2-11 0,-2-2-4-16,-6 2-2 15,-6 0 2-15,-3-1 6 0,-5 6 3 16,-2 3-2-16,-4 3 3 15,2 7 3-15,-2 8 9 16,0 3 7-16,4 7-2 16,3 0 3-16,5 3-6 15,4-5-5-15,6-3 2 0,4-7-5 0,12-6-8 16,-1-7-6-16,5-3-12 16,0-12-33-16,2-4-37 15,-8-3-49-15,2-1-75 16,-6 1-119-16</inkml:trace>
  <inkml:trace contextRef="#ctx0" brushRef="#br0" timeOffset="116708.1">13428 13232 509 0,'0'0'155'0,"0"0"11"16,0 0-63-16,0 0-21 31,0 0-26-31,0 0 3 0,-22 34 0 15,6-18-6-15,0 5-12 0,-6 1-11 16,7 4-1-16,1 3-5 16,4-1 11-16,6-1-5 15,4-5-14-15,10-2-5 16,0-7-6-16,7-6-4 0,1-4-9 16,0-3-4-16,0-7-19 15,-4-3-38-15,-2 0-37 0,-4-2-39 16,-2 2-59-16,2 5-73 15</inkml:trace>
  <inkml:trace contextRef="#ctx0" brushRef="#br0" timeOffset="116892.9">13535 13449 754 0,'0'0'132'0,"2"30"22"0,-2-20-69 16,-4-3-71-16,0-5-13 16,-2-3-12-16,4-10-73 15,2-6-72-15,0-5-51 0,12-2-104 16</inkml:trace>
  <inkml:trace contextRef="#ctx0" brushRef="#br0" timeOffset="117193.66">14002 13061 375 0,'0'0'195'16,"0"0"-5"-16,0 0-12 15,0 0-78-15,0 0-11 0,-26 47-2 16,8-22-14-16,-4 5-28 16,1 3-13-16,-1 5-5 15,2 4 2-15,2 4-9 0,2-2-11 16,4 0-2 0,6-5-6-16,0-6-4 0,2-8-49 0,2-11-41 15,-2-9-49-15,0-5-83 16,0-11-60-16,-2-6-277 15</inkml:trace>
  <inkml:trace contextRef="#ctx0" brushRef="#br0" timeOffset="117356.4">13692 13356 680 0,'0'0'146'15,"28"5"-43"-15,-8-5-4 16,0-1-74-16,3-7-22 0,-1 1-12 15,2 0-54-15,-2 0-44 16,0 1-84-16,-4 5-151 16</inkml:trace>
  <inkml:trace contextRef="#ctx0" brushRef="#br0" timeOffset="117478.62">14046 13446 413 0,'0'0'10'0,"0"0"0"0,0 0-16 32,0 0-421-32</inkml:trace>
  <inkml:trace contextRef="#ctx0" brushRef="#br0" timeOffset="117810.73">14298 13334 315 0,'0'0'167'15,"0"0"-31"-15,0 0 8 16,0 0-73-16,0 0-44 16,0 0-5-16,-22 28 21 0,0-13 1 15,-4 2-4-15,1 5 2 0,1 2-6 16,2-2-6-16,6-1 3 31,6-2 9-31,8-2 2 16,2-5-14-16,10-3-19 15,4-2-4-15,6-4-4 0,2 0-3 16,3-3-1-16,-3 0-25 16,-2-4-16-16,-4 0 0 15,-4 2-26-15,-4-1-54 0,-8 3-29 16,0 0-126-16,0 0-177 15</inkml:trace>
  <inkml:trace contextRef="#ctx0" brushRef="#br0" timeOffset="118044.75">14445 13418 404 0,'0'0'130'16,"2"33"0"0,-2-12 3-16,0-5-62 15,-4 1-28-15,0-3-23 16,0-7-15-16,0-4-7 16,0-4-39-16,4-8-92 0,0-5-136 15</inkml:trace>
  <inkml:trace contextRef="#ctx0" brushRef="#br0" timeOffset="118164.69">14449 13320 397 0,'0'0'61'0,"0"0"-42"15,0 0 11-15,4-29-27 16,-4 15 2-16,4 0-27 16,6-4-84-16,2 2-106 15</inkml:trace>
  <inkml:trace contextRef="#ctx0" brushRef="#br0" timeOffset="118380.28">14659 13201 537 0,'0'0'125'0,"8"58"29"15,-8-21-34-15,0 0-3 16,-8 6-44-16,-1-1-30 15,1-3-26-15,-6-5-13 0,2-8-2 16,2-8-4-16,2-9-34 16,2-9-96-16,6-13-83 15,0-7-251-15</inkml:trace>
  <inkml:trace contextRef="#ctx0" brushRef="#br0" timeOffset="118603.27">14542 13366 660 0,'0'0'114'0,"0"0"55"16,0 0-30-16,0 0-48 0,38 31-48 16,-22-29-32-16,6 1-6 15,2-3-5-15,-5 1-4 16,1-1-50-16,-2 0-33 15,-4 0-69-15,-4 0-45 0,-2 0-247 16</inkml:trace>
  <inkml:trace contextRef="#ctx0" brushRef="#br0" timeOffset="118828.92">14834 13394 211 0,'0'0'147'0,"0"0"-80"0,4 36 36 16,-4-22-15-16,2 1-19 15,2-1-18-15,0 1 4 16,0-1-18-16,2 3-3 16,-2-6-12-16,4-1-14 0,0-6-6 15,-2-3-2-15,0-2-9 0,2-7-35 16,2-7-65-16,2-1-107 15,2-6-65-15</inkml:trace>
  <inkml:trace contextRef="#ctx0" brushRef="#br0" timeOffset="119050.26">15118 13291 473 0,'0'0'56'0,"-18"65"18"16,-7-17 54-16,-11 8-38 0,-10 5 0 15,-11 4 6-15,-9 2 13 32,-2-7-40-32,3-8-27 0,7-12-19 15,7-11-19-15,15-16-7 16,14-13-12-16,18-16-108 0,16-7-126 16,18-6-291-16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7T22:41:18.378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6793 5597 1313 0,'14'62'65'0,"4"6"-49"16,-2 5 45-16,-8 1-11 0,-2 1-42 15,-2-4-4-15,-4-9-2 16,-2-10-3-16,-4-12-2 16,-2-15-1-16,-2-13-21 15,2-13-20 1,4-17-1-16,4-17 20 16,0-14 18-16,2-15 9 15,8-13 2-15,2-6 1 16,2-2-1-16,4 9 2 0,4 10 1 15,3 14 5-15,5 17 24 16,4 19 15-16,4 14-4 16,-4 14-11-16,1 16-5 0,-1 13-10 15,-2 11-6-15,-4 7-6 16,-2 4-5-16,-5-1-1 16,-3-2-5-16,-4-6-44 0,2-13-52 15,0-16-100-15,4-16-203 16</inkml:trace>
  <inkml:trace contextRef="#ctx0" brushRef="#br0" timeOffset="658.07">8605 5640 1085 0,'0'0'64'0,"-56"-19"67"0,19 13-41 16,-11 6-42-16,-4 7-12 15,3 15-19-15,-1 7-11 16,4 13-4-16,9 8-12 16,9 4-27-16,12 6-16 0,10 2 22 0,8-4 30 15,14-5 7-15,8-9 18 16,9-13 2-16,11-16 0 16,8-17-18-16,9-29-6 15,11-28 1-15,5-33-5 16,3-26 1-16,-19-13 1 0,-13-6-27 31,-22-2-2-31,-24 9-1 0,-18 14-3 16,-22 15 19-16,-4 15 12 15,3 11 3-15,1 20 1 16,6 27 2-16,6 28 6 16,8 24 23-16,9 32 16 15,5 26-21-15,4 22-3 16,2 14-22-16,4 8-1 0,3-3-6 0,-3-10-20 15,4-16-38-15,2-20-30 16,2-20-163-16,6-21-292 16</inkml:trace>
  <inkml:trace contextRef="#ctx0" brushRef="#br0" timeOffset="987.82">8774 5854 900 0,'26'10'125'16,"5"-5"21"-16,1-5-38 15,0-13-54-15,2-6-20 16,-4-9-7-16,1-6-19 16,-3-5-4-16,-6-1 2 0,-4 3-1 15,-8 3-6 1,-8 5 5-16,-4 6-1 16,-8 5 10-16,-12 7 1 15,-4 8 6-15,-4 4-6 16,-5 12-6-16,1 9-4 15,2 10 1-15,4 10-1 0,8 7 4 16,10 3 14-16,7 0 2 16,6-2 3-16,9-7 0 0,8-9-6 15,8-7-12-15,6-11-5 16,6-12-10-16,-3-4-3 16,3-12-47-16,-4-9-41 15,-2-2-86-15,-5 0-241 0</inkml:trace>
  <inkml:trace contextRef="#ctx0" brushRef="#br0" timeOffset="1374.14">9237 5838 576 0,'10'53'389'0,"-2"10"-355"16,-1 8 117-16,-3 4-36 0,2-2-31 15,-6-2-41-15,0-9-15 16,0-11-6-16,0-17-2 0,-6-16-8 16,2-18-9-16,0-23-17 15,1-19-1-15,-3-16 15 16,4-15 5-16,-2-11-1 16,4-1-3-1,0 0 3-15,4 5-2 16,5 9 1-16,11 10 2 15,8 9-1-15,4 12 1 16,4 15-1-16,-1 12 10 0,-5 14 12 16,-6 20 5-16,-14 16-7 15,-10 10-14-15,-6 9-7 16,-14 2-3-16,-8-1 0 0,-3-5-10 16,-1-7-58-16,-6-10-41 15,6-8-64-15,6-9-104 0,5-7-170 16</inkml:trace>
  <inkml:trace contextRef="#ctx0" brushRef="#br0" timeOffset="1700.01">9431 5878 634 0,'42'-27'251'0,"-2"4"-103"0,-3-1 7 16,-1-1-56-16,-2-1-43 15,-4 2-33-15,-2 1-18 16,-5 0-6-16,-1 4-3 15,-12 4 0 1,-6 1-4-16,-4 3-1 16,-4-1-3-16,-6 2 9 15,-8 0 1-15,-3 2-3 0,-7 4-1 16,0 5 0-16,-2 6-8 16,2 14-20-16,5 10 2 15,1 10 19-15,6 8 13 16,6 7 7-16,4 0-3 0,6-1 4 0,0-7 9 15,6-6-1-15,4-13-8 16,0-12-5-16,6-11-35 16,-3-8-60-1,3-16-97-15,6-8-39 0,-2-5-325 16</inkml:trace>
  <inkml:trace contextRef="#ctx0" brushRef="#br0" timeOffset="2089.09">9866 5567 214 0,'0'0'-17'0,"0"0"2"16,0 0-1-16,0 0 15 0,0 0 47 16,-2 35 76-16,-4-8 48 15,4 3 13-15,-2 8-32 16,-2 1-27-16,4 2-1 0,-2-1-20 15,4-4-6-15,0-5-33 16,0-9-25-16,0-8-5 31,0-12-8-31,2-8-15 0,0-18-17 16,2-7 5-16,4-11-17 16,-2-1-24-16,2 1 5 15,6 5 2-15,-2 11 7 0,4 9 26 16,2 14 8-16,-4 6 3 15,2 14 9-15,-2 6-6 16,1 7 4-16,-7 6 1 0,6-1-6 16,-8-2-3-16,2-3-7 15,-2-9-1-15,4-7-23 16,-4-8-54-16,4-6-124 16,4-5-189-16</inkml:trace>
  <inkml:trace contextRef="#ctx0" brushRef="#br0" timeOffset="2559.12">10742 5584 632 0,'0'0'114'16,"-43"38"-23"-16,5-7 50 15,-6 8-49-15,-4 6-12 16,-3 8-9-16,5-1-28 0,6 3-13 16,5-6-3-16,11-5-5 15,12-10-14-15,6-10-3 16,6-10-1-16,4-5 4 0,8-10-2 16,8-7-8-16,6-8 0 15,5-10-22-15,9-11-7 16,0-10-5-16,5-11 15 0,-5-13 10 15,-2-13 5-15,-12-13 2 16,-12-8 11-16,-6-7 10 16,-8-3-8-1,-12 4 13-15,2 14 11 16,-4 18 1-16,4 22 2 16,4 24-3-16,6 29 18 15,0 25 29-15,4 25-42 0,-2 18-13 16,2 17 1-16,-4 15-6 15,0 7-4-15,0 1-8 16,-6-2-4-16,2-6-4 0,-6-7-6 16,0-14-73-16,4-9-55 15,6-15-66-15,14-10-227 0</inkml:trace>
  <inkml:trace contextRef="#ctx0" brushRef="#br0" timeOffset="3044.6">11791 5786 600 0,'0'0'360'0,"0"0"-240"16,-52-1 84-16,21 0-48 16,-15-2-48-16,-4 2-18 0,-1-2-14 15,1 3-29-15,2 0-23 16,5 11-11-16,9 4-7 15,2 9 0-15,8 5-2 16,10 4 3-16,6 0-3 16,8-1-1-1,12-5-12-15,10-7-14 16,8-7-14-16,10-8 10 0,1-5 14 16,9-11 5-16,2-6 3 15,-7-5 0-15,-7-2 4 16,-10 1-2-16,-12 4-23 15,-16 4-17-15,-12 6-20 16,-12 9 19-16,-6 5 3 0,1 10-74 0,1 7-146 16,6 6-509-16</inkml:trace>
  <inkml:trace contextRef="#ctx0" brushRef="#br0" timeOffset="3560.93">10953 5579 4 0,'0'0'1072'0,"-18"33"-942"0,4-7 16 15,-2 0-63-15,-2 2-20 16,-4 4-30-16,5 1-14 16,1-4-5-1,2-2 1-15,6-5-1 16,8-6 11-16,0-6 17 16,14-2-4-16,6-3-9 15,3 3-10-15,3 2-7 16,0 8 5-16,-4 6 1 0,-8 8-9 15,-4 7-6-15,-10 3-5 16,-10 0-3-16,-6-2-36 0,-6-5-52 16,0-7-59-16,4-7-118 15,2-8-255-15</inkml:trace>
  <inkml:trace contextRef="#ctx0" brushRef="#br0" timeOffset="4146.42">12103 5808 907 0,'0'0'170'0,"0"0"17"16,0 0-37-16,-40-27-54 16,20 34-23-16,-1 7-22 15,-1 10-24-15,-2 6-17 16,6 6-1-16,6 0-6 15,6 0-2-15,6-3-13 0,12-5 5 16,10-9-7-16,6-11 3 16,7-8-4-16,5-13 3 0,-4-8 8 15,-2-7 2-15,-9-4 4 16,-7-2-5-16,-12 2 5 16,-6 1-7-1,-10 2 4-15,-5 7-4 16,-1 5-110-16,-6 7-57 15,4 7-89-15,2 4-122 0</inkml:trace>
  <inkml:trace contextRef="#ctx0" brushRef="#br0" timeOffset="4388.83">12268 5748 216 0,'0'0'970'16,"8"51"-845"-16,-8-15 33 15,2-1-68-15,-2 2-40 0,0 1-15 16,-2-6-12-16,2-8-11 0,0-9-4 16,-2-11-8-16,0-9-11 15,2-13-13-15,-2-8-57 16,2-1-80-16,0 1-227 15</inkml:trace>
  <inkml:trace contextRef="#ctx0" brushRef="#br0" timeOffset="4695.68">12093 5844 447 0,'0'0'261'15,"0"0"-248"-15,6 32-4 16,-6-24-76-16,0-3-300 0</inkml:trace>
  <inkml:trace contextRef="#ctx0" brushRef="#br0" timeOffset="5463.48">11918 5931 927 0,'4'35'155'0,"2"1"39"16,6 0-59-16,-4-4-56 15,2-7-8-15,2-7-8 16,-4-13-14-16,0-9-16 0,2-15-31 16,-4-13-3-16,-2-6 0 15,0-8 0-15,0-3 2 16,0-2-1-16,4 7-1 0,-1 4-5 16,7 10 5-16,0 9 7 0,8 14 3 15,2 6 11-15,4 13 27 16,2 13-10-16,-1 9-1 31,-1 6-10-31,-2 7 1 16,-2 2-16-16,-6-1-5 15,-6-9-4-15,0-6-1 0,-12-13-4 16,0-15-30-16,-4-14-145 16,4-17-87-16,4-11-262 0</inkml:trace>
  <inkml:trace contextRef="#ctx0" brushRef="#br0" timeOffset="6233.28">13279 5799 311 0,'0'0'837'0,"40"-31"-646"16,-32 19-47-16,-8 0-35 15,-8 5-40-15,-16 7-15 0,-4 10-14 16,-8 12-18-16,-2 12-10 16,5 10-8-16,-5 7 2 15,8 5-4-15,6 1-16 16,12-1-1-16,3-8 0 15,9-8-3-15,11-15 2 0,13-16 10 16,4-17-4-16,10-22 0 0,9-21 6 16,5-20 1-16,0-13 3 15,-5-12 0-15,-7-5-3 16,-8 0-6-16,-12 5 7 16,-10 10-2-16,-6 12 3 15,-4 13 2-15,0 19 1 0,-4 17 5 16,4 19 34-1,-8 17 13-15,4 24 44 16,0 20-57-16,-2 19-17 16,-4 15-16-16,0 9-4 15,0 1-4-15,-2-6-22 16,2-7-60-16,2-15-54 16,4-19-69-16,4-16-109 0,8-17-254 15</inkml:trace>
  <inkml:trace contextRef="#ctx0" brushRef="#br0" timeOffset="6588.2">13831 5798 843 0,'0'0'163'15,"30"-10"-15"-15,-30 6-4 16,-12-1-100 0,-10 2 18-16,-4 3-1 15,-5 7-22-15,-5 9-14 16,2 11 0-16,2 8-6 15,4 6-7-15,7 5-4 0,5-1-4 16,8-1 0-16,8-9 1 16,12-7-4-16,8-11-5 15,7-13-3-15,11-11 5 0,4-16-1 16,5-11 1-16,-1-7 0 16,-4-6 1-16,-6 0 1 15,-9 4 1-15,-9 9-2 16,-6 11-1-16,-8 9 3 0,-2 13 2 15,-2 8 7-15,-2 14 16 16,0 5-12-16,-4 9-2 0,2 1-7 31,0 1-3-31,4-4-3 0,0-9-42 16,4-9-62-16,6-12-71 16,8-8-149-16,6-18-385 0</inkml:trace>
  <inkml:trace contextRef="#ctx0" brushRef="#br0" timeOffset="6834.16">14103 5260 1098 0,'-8'37'83'0,"2"11"44"15,0 15-38-15,0 9-49 16,4 9-12-16,2 7 3 15,0 2-12-15,0-6-14 0,2-8-5 16,-4-16-2-16,2-17-35 16,-8-16-84-16,-1-19-103 15,-7-12-128-15,-2-16-381 16</inkml:trace>
  <inkml:trace contextRef="#ctx0" brushRef="#br0" timeOffset="6981.29">13903 5659 929 0,'0'0'205'0,"59"-6"-59"16,-15 3-25-16,2-1-98 15,3-2-21-15,3 1-7 0,0-3-55 16,-3 3-58-16,-1 3-44 0,-8 2-41 16,-3 2-23-16,-5 6-147 15</inkml:trace>
  <inkml:trace contextRef="#ctx0" brushRef="#br0" timeOffset="7382.13">14705 5563 857 0,'0'0'96'0,"-46"47"61"0,17-19-34 16,-5-2-28-16,-2 4-27 15,4 0-14-15,3-2-19 16,5-6-13-16,8-1-9 16,10-5 2-16,6-4 3 15,4-7 7-15,10-5-2 0,8 0-10 0,1-4-9 16,3-2 0-16,0-5-4 15,-4 2 0-15,-6-3-1 16,0-1 0-16,-6 1 0 16,-4 2-3-16,-2 0 0 15,-4 3-15-15,0 1-6 16,0 3-5 0,-4 3-14-16,-2 3-6 0,2 6 3 15,2 2-37-15,2 3-54 16,0 0-86-16,8 0-180 15</inkml:trace>
  <inkml:trace contextRef="#ctx0" brushRef="#br0" timeOffset="7903.08">14767 5588 691 0,'0'0'144'0,"0"0"33"16,0 0-31-16,0-28-58 0,-16 28-17 16,-4 8-11-16,-6 6-8 15,-4 6-21-15,1 7-17 31,-1 8-8-31,4 6 2 0,0 2 2 16,8 3 5-16,6-3 0 16,4-6 0-16,8-8 0 15,8-10-2-15,6-10 0 0,8-9-5 16,8-11-4-16,4-12-4 16,1-9 1-16,3-10-1 15,-6-2-2-15,-6-6 2 0,-6 2-1 16,-9 3-1-16,-3 10 0 15,-6 7 0-15,-2 10 2 16,0 13 0-16,0 10-1 0,-2 17 8 16,2 13-3-16,0 7-1 15,0 13 3-15,2 2 8 16,2 0-1 0,0-5-5-16,2-7-7 15,0-12 1-15,2-16-18 16,2-15-50-16,4-12-81 15,6-14-125-15,6-11-241 0</inkml:trace>
  <inkml:trace contextRef="#ctx0" brushRef="#br0" timeOffset="8687.49">15776 5827 701 0,'-8'51'166'16,"6"0"-49"-16,2-6 50 15,0-8-66-15,0-9-37 16,2-11-12-16,10-12-22 16,-2-12-22-16,8-13-14 0,1-12 11 15,7-8 4-15,-2-10 6 0,0 1 11 16,-2 2-1-16,-4 5-7 16,-6 7 3-16,-4 10 8 15,-8 9-4-15,-12 7-10 16,-10 6-7-16,-12 3 6 15,-10 0-1-15,-7 3-5 0,-9 5-7 32,-2 0 1-32,3 5 0 0,7 5-1 15,1 6 0-15,11 6 2 16,10 6-1-16,8 2 2 16,12-1-2-16,10-3 14 15,12-6 29-15,14-6 12 0,14-10-17 16,13-8-17-16,11-5-13 15,7-12-10-15,5-11-3 0,-13-5-48 16,-7-3-70-16,-10 1-85 16,-14 7-220-16</inkml:trace>
  <inkml:trace contextRef="#ctx0" brushRef="#br0" timeOffset="9323.25">17113 5583 977 0,'0'0'141'0,"-48"14"26"16,8 1-43-16,-3-1-40 0,-7 7-26 16,2 3-15-16,2 3-18 15,5 3-6-15,7 2 6 16,10-2 3-16,8-1 6 16,10-3 0-16,10-5-1 15,14-1-11-15,10-3-14 0,12 2-7 16,3 0 1-16,3-1-4 15,-2 4-7-15,-12 2-28 16,-9 4 6-16,-19 1-12 0,-12 0-31 16,-13 0-34-16,-9-3-40 15,-10-6-82-15,2-3-187 32</inkml:trace>
  <inkml:trace contextRef="#ctx0" brushRef="#br0" timeOffset="9692.16">16739 6100 288 0,'0'0'50'0,"62"-51"55"16,-19 27 66-16,7 0 19 16,8 1-71-16,3-1 17 15,9-2-20-15,3-3-24 0,3-4-25 16,-5-1-23 0,-3-2-15-16,-11 3-6 15,-11 4-5-15,-16 4 5 0,-18 3-14 16,-12 6-4-16,-18 4-7 15,-12 2 11-15,-6 6 3 16,-5 4-1-16,-5 5 1 16,0 13 10-16,5 14-8 0,-1 9-2 15,6 9 4-15,6 7 1 16,5 2 6-16,9-1-2 16,8-5-8-16,8-8-4 15,12-8-4-15,9-9-7 0,11-10-3 16,12-13 4-16,6-6-4 15,3-14-2-15,-1-10-43 0,-4-4-7 32,-5-5-12-32,-5-4-33 15,-12-2-55-15,-2-5-126 0,-1-5-264 16</inkml:trace>
  <inkml:trace contextRef="#ctx0" brushRef="#br0" timeOffset="9940.54">17997 4875 976 0,'0'0'112'16,"-16"55"-19"-16,0-5 41 0,0 14-60 15,-4 20-20-15,-2 20-16 0,-4 13-2 16,2 15-8-16,-1 5-8 15,1-2-9-15,2-4-6 16,6-18-5-16,6-21-39 16,10-30-60-16,4-25-80 15,18-32-104-15,10-24-210 0</inkml:trace>
  <inkml:trace contextRef="#ctx0" brushRef="#br0" timeOffset="10187.54">18193 4805 597 0,'0'0'585'0,"20"31"-471"16,-14 8-7-16,-2 20-35 16,-4 18-28-16,-2 19 1 0,-6 19-6 15,-4 17-19 1,-2 11-12-16,-6 0-3 0,1 0-2 15,1-14-3-15,-6-17-3 0,2-27-58 16,0-28-76-16,2-29-109 16,4-28-142-16,-2-20-201 15</inkml:trace>
  <inkml:trace contextRef="#ctx0" brushRef="#br0" timeOffset="10388.35">17697 5534 1219 0,'0'0'151'0,"0"0"6"0,49 21-42 15,-19-25-50-15,12-11-44 16,11-5 14-16,7-3-27 16,10 0-5-16,1 1-22 0,3 6-33 15,-3 4 2-15,-3 7-25 16,-9 5-27-16,-5 10-42 0,-5 9-54 15,-7 9-138-15</inkml:trace>
  <inkml:trace contextRef="#ctx0" brushRef="#br0" timeOffset="10690.66">18900 5779 372 0,'-6'32'498'0,"4"10"-392"16,0 8 59-16,0 6-67 0,2 1-28 15,0 2-12-15,2-6-39 16,0-10-18-16,0-11-12 0,2-14-110 16,-4-17-135-16,0-10-311 15</inkml:trace>
  <inkml:trace contextRef="#ctx0" brushRef="#br0" timeOffset="10841.95">18791 5460 859 0,'0'0'10'0,"36"53"-31"0,-16-26-73 16,-2-2-113-16,3-2-137 16</inkml:trace>
  <inkml:trace contextRef="#ctx0" brushRef="#br0" timeOffset="11574.62">19121 5831 1016 0,'8'47'98'16,"2"0"-3"-16,-6-5 39 16,-2-9-57-16,0-8-12 31,-2-9-20-31,0-9-24 0,2-8-17 0,0-16-13 15,8-7 8-15,-1-8 4 16,7-2-2 0,4-3 2-16,2 4-2 0,6 7 1 15,0 9 2-15,3 8-4 16,-1 9-5-16,0 9-5 16,-4 11 1-16,-6 4-9 15,0 7-9-15,-6-1-6 16,-3 2-16-16,1-5-14 0,-6-4-7 15,4-8-21-15,4-5-32 0,2-10-53 16,8-2-73-16,6-11-29 16,7-4 107-16,7-3 219 15,6-3-17-15,1 3 142 16,-5-1 30 0,-4 4-36-16,-16 2-36 15,-10 3 14-15,-14 6-75 16,-10 2-39-16,-16 4 12 0,-6 1-7 15,-4 8 12-15,-10 6-18 16,1 3-17-16,3 8-9 0,8 0-1 16,6 2 0-16,5 1 1 15,11-1 2-15,8-4 0 16,10-5-1-16,4-7 1 16,7-7-2-16,7-5-5 0,2-13 1 15,2-8 0-15,0-7-1 16,-1-6-1-16,-3-7 1 0,-4-2 1 15,-8-2-1-15,-2 3 1 16,-8 4 0-16,-2 11-9 16,-2 10-2-16,2 11 10 15,-2 14 4 1,6 16 4-16,-2 9-4 16,0 12-2-16,0 8 3 15,2 8 0-15,-4 7-2 16,-2 5 2-16,-4 7-2 0,-8 4-2 15,-14 8 0-15,-8 4-1 16,-4 3-1-16,-7 2 0 16,-7-5-4-16,-1-8-20 0,3-12-71 15,2-17-44-15,8-19-73 16,7-17-320-16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7T22:43:33.735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context xml:id="ctx1">
      <inkml:inkSource xml:id="inkSrc1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1" timeString="2021-09-07T22:43:33.820"/>
    </inkml:context>
  </inkml:definitions>
  <inkml:trace contextRef="#ctx0" brushRef="#br0">8821 10745 449 0,'0'0'108'0,"0"0"-18"0,0 0-1 15,0 0-51-15,0 0-36 16,0 0 5-16,0 0 26 16,0 0 7-16,0 0 20 0,0 0 52 15,14 23-41-15,-10-14-26 16,-2 3-7-16,4 7-10 16,-6 4-3-16,4 4-6 0,-2 6-5 15,0 3-11-15,-2 5 0 16,2 1-3-16,-2 3 1 15,0 2-1-15,0 0 2 0,-2 1 2 16,2 4 7-16,0 3 1 16,0-1 5-16,-2 2 4 15,0-5 0-15,2 1 2 0,-4-5-2 16,-4-5-3-16,2-4 4 16,0-1 9-16,4-2 1 15,-5-3-5 1,1-3 0-16,0-6 1 15,2-5-1-15,2-5 0 16,-6-6-10-16,2-5-8 16,2-2-1-16,-2-6 4 0,0-2 4 0,-4-3 0 15,2-1-3-15,0 2-9 16,-2 1-2-16,-2 3-3 16,-2 2 1-16,-2 0-1 15,-2 4 1-15,-3 0 0 16,-5 0-7-16,-6 0-6 0,-4 5-3 15,-3-3 0-15,-3 0 7 16,-6-2 8-16,0 0 1 16,-1 0-1-16,-5 0-2 15,5 3-1 1,-1-2-1-16,4 3 0 16,1 3-1-16,9 1 4 0,0 1 0 15,6 2 1-15,4 2-1 16,9 0 3-16,1-2 1 15,8-2 1-15,0-3 1 16,4-2-4-16,2-4-5 0,0-4 55 16,2-3-51-16,-2-5-3 15,2 1 9-15,-4 0-1 0,4 1-1 16,0 3-2-16,-4 2 0 16,4 2-1-16,-6-2 0 15,4 0 0-15,0-2-12 16,0-4 0-16,0-6-1 15,2-8-5-15,-2-6-3 0,2-9 9 16,2-8 5-16,-2-6 6 0,2-5 0 16,2-5 0-16,4-6 2 31,2-7 0-31,-2-8 0 16,4-4 0-16,-8-4 1 0,2 3-2 15,0 5 0-15,-1 11 0 16,3 12 2-16,-4 12 0 0,2 15 0 15,0 9 1-15,0 8-2 16,0 8 2-16,-4 4-1 16,0 2 0-16,0 3-2 15,-2 1-1-15,0 0-5 16,0 1-14-16,-2 0 1 16,-2 3 11-16,2-2 4 0,-2 1 3 15,4-1 1-15,0 1 1 0,0 0 1 16,0 1 1-16,0-2-1 15,0 2-1-15,0 1 1 16,0-2 0-16,0 2 0 16,4-2 2-16,0 1 7 15,2-2 3 1,6 1 3-16,0 1 3 0,8-1 1 16,4-1 2-16,8 0 0 15,9 0-3-15,9-2 2 16,11 0 1-16,7-1 2 15,9-5-4-15,1 0-5 16,1 0-3-16,-3 0 1 16,-3-1-4-16,-11 5-4 0,-10-2-3 15,-11 3-1-15,-11-3-1 0,-14-4-1 16,-16-4-9-16,-8-5-96 16,-16-1-40-16,0-6-89 15,1 1-388-15</inkml:trace>
  <inkml:trace contextRef="#ctx1" brushRef="#br0">3731 10295 0,'-16'-16'0,"16"16"16</inkml:trace>
  <inkml:trace contextRef="#ctx0" brushRef="#br0" timeOffset="2071.37">4265 8717 1402 0,'0'0'-181'0,"45"-2"-423"15</inkml:trace>
  <inkml:trace contextRef="#ctx0" brushRef="#br0" timeOffset="4390.72">3566 8792 226 0,'0'0'257'16,"0"0"-164"-16,0 0-7 0,0 0-37 16,0 0-19-16,0 0 14 15,0 0 18-15,0 0 5 16,0 0-8-16,0 0 41 16,4 29-39-16,-4-28-14 0,0 0-8 15,0 1-8-15,0-1-7 16,1-1-8-16,-1 0-1 0,0 0 1 15,2-4-4-15,-2-4-10 16,0-4-2-16,-2-7 3 16,1-5-1-16,-3-6 3 15,2-3 0-15,-6-4-2 0,2-1-2 16,2 0 2-16,0 0 0 16,0 0 3-1,4 1 2-15,-4-1-4 16,0 0-2-16,-4-4-2 15,4-1 1-15,-2-2-1 16,-2-2 0-16,2 0-2 16,0 1 2-16,2 3 1 0,2 0 0 15,2 4-1-15,-4 3-1 16,4 5 3-16,4 4-2 0,-4 5 1 16,2 7 0-16,2 3 0 0,0 3 2 15,-2 3 5-15,0 4-1 16,2-2-6-16,-4 0-1 15,0 0-2-15,4-2 1 16,-4-2-1-16,0-1 0 16,0-1 2-16,0 2 3 0,4-2 2 31,-4 0 0-31,0 1 0 0,0 0 0 0,0 1 0 16,0 1-3-1,0 1 0-15,0 1-2 0,2 0 2 16,-2 2-2-16,0-1 0 15,0 0 0-15,0 2-1 16,0-1 3-16,2 1-1 16,-2-1 2-16,2 3 0 15,0-1 1-15,0 0-2 16,-2 1 0-16,2 0-2 0,4 0 0 16,-6 0 1-16,0 0-1 15,0 0 2-15,4 0-1 16,-4 0 2-16,0 0 2 0,4 0 0 15,-4 0 0-15,0 0-2 16,0 0 0-16,0 0-4 0,2 2 1 16,-2-2 1-16,0 2-2 15,0-2 0-15,0 1 0 16,0-1 0-16,0 0 1 16,0 1 0-1,0-1 0-15,0 0 1 16,2 0 1-16,-2 0 0 15,4 0-1-15,0 0 0 0,2-1-2 16,2-2 2-16,-1 3-1 16,7-2 0-16,-6 2 0 15,6 0 1-15,-2 2 0 16,2 1-1-16,-2 1 1 0,-2-1 0 16,2 2 5-16,-6-1 5 0,-2-2-3 15,0 0-4-15,0 1-4 16,0-2 0-16,0 0 1 15,0 2-1-15,-2-2 0 16,2 3-1-16,0-2 0 0,2 3 2 16,-1 0-1-16,-1 2 0 15,0-1 0-15,2 2-1 0,-2-2 3 16,0 3-5-16,0-3 4 16,-4 2-2-16,0 0 1 15,0-2-2-15,0-1 2 16,-4 1-1-16,0-1 0 15,0 1 0 1,-2-1 1-16,2 1 1 0,0 2-2 16,-3 1 2-16,1 3-1 15,0 1 0-15,4 5 2 16,-6 2-2-16,4 4 0 0,0 2 1 16,0 4-1-16,2 3 0 15,-2 3-1-15,4 3 2 16,-4 3-2-16,4 4 1 0,0 0 1 15,0 2-3-15,0 0 1 16,0 2-1-16,0-2 1 16,0 0 1-16,4 0 0 15,-4-2 1 1,0 0-1-16,0-1 0 16,0-2-1-16,0-4 2 0,0-2-1 15,0-4 0-15,0-6-1 16,0-7 1-16,0-5 0 15,0-6-1-15,0-4-1 16,-4-5-3-16,4 0-1 16,0-7 0-16,-4 0 3 0,4 0-1 15,0 0 3-15,0 1-3 16,0 2 4-16,0 4 0 0,0-2-13 16,0 0-44-16,0 2-71 15,0-1-74-15,4-3-113 16,0 0-427-16</inkml:trace>
  <inkml:trace contextRef="#ctx0" brushRef="#br0" timeOffset="8650.25">1893 9095 820 0,'4'2'204'0,"-2"-2"-52"16,0 0-65-16,-2 0-71 16,0 0-15-16,0 0 17 15,0 0 21-15,2 0 35 0,0 1 1 16,2 0-19-16,6-1-8 0,-2 3-3 16,0-2-7-16,2 0 0 15,4-1 0-15,1 0-8 16,-1 0-6-16,6 0 1 15,2 0-12-15,4 0-4 16,0-2-2-16,0-1-1 16,5 1 1-16,-1-1-4 15,2-1 7-15,4 2-1 16,-3-1 1-16,3 1-2 16,6 1-2-16,-4 0 1 15,1 1-2-15,1 0-2 16,2 3-1-16,-4-1 1 0,3 0-5 15,-3-4 4-15,4 2 0 16,-9 0 1-16,7-5-5 0,-4 0 5 16,0 0 2-16,3 3 1 15,1-1 0-15,4 3-3 16,6 0-1-16,1 8-1 16,5-1-1-16,3 2 0 15,3 4 3-15,-2-4-2 0,1 0-2 16,-1-2 2-16,-1-3 3 0,-3-1-1 15,0-2 1-15,-3-1 1 16,1 0-2-16,-3-1-2 16,1-3 0-16,0 1-2 15,-5 0 1-15,1 0-1 0,-2-1 1 16,-3-1 1-16,1 1 0 16,-2-2-1-1,-2 1 0-15,-3 1 0 16,1-2-1-16,-2 0 1 15,0 1 0-15,-3-1 1 16,5 4-1-16,-4-4 1 16,0 4-3-16,1-2 3 0,-1 2-1 15,4 0 0-15,2-1-1 16,-5 1 1-16,3-2 0 0,0 2 0 16,-2-2-1-16,1 2 2 15,-5 0-1-15,4 0 2 16,0-1-3-16,-3 1 1 15,1-1-2-15,2 3 1 0,-6-1-1 16,0 0 2-16,-1 1-1 16,-1 0 0-1,0 0 1-15,0-3-1 16,-2 3 0-16,-1-1 1 16,1-2-1-16,-2 2 2 15,-2-2-1-15,0 2 0 0,0-2 0 16,-2 0 0-16,1 1 2 15,1 1-5-15,0-1 2 16,4 0 1-16,-4 1-1 0,2 1 2 16,-1 0-2-16,3 0-1 15,-2 0 2-15,0 0 0 16,0 0 0-16,0 0-1 16,-1 3 0-16,3-1 2 0,0 1-2 15,0 1 1-15,4-1-1 16,-1 1 2-16,1 0-1 0,0 1 0 15,-2 0-1-15,2-2 1 16,3-1 1-16,-3 1 1 16,-2-2-3-16,2-1 2 0,2 0-2 15,-3 0 0-15,-1 0 3 16,2 0-3-16,0 0 0 16,-4 0 1-1,-1 0-1-15,1 0 2 16,4-1-1-16,-4 0-1 15,0 1 0-15,0-2 0 0,-1 2-1 16,1-2 1-16,-2 2 1 16,0-3-1-16,2 3 1 15,0-1-1-15,-1 0 1 16,3-2-1-16,2 3 3 0,-2-1-1 16,2 1-4-16,-1 0 6 15,-3 0-4-15,4-1 1 0,0 1-1 16,0 0 2-16,-1 1-2 15,1 0 2-15,2 2-2 16,-2-2 1-16,0 0 0 16,-5-1 1-1,1 0-2-15,0 0 1 16,0 0 0-16,0-1 0 0,-1-3-1 16,-3 3-1-16,4-3 1 15,-4 4-2-15,2-2 3 16,0 0-1-16,-3 2 1 15,3 0 0-15,-2 0 1 16,-4 0-2-16,4 0 1 0,-2 0 0 16,2 2 0-1,-4-1 0-15,-1 0-1 0,3-1 1 16,-2 3-1-16,0-2 1 16,-2-1-2-16,2 1 1 15,-4-1 1-15,2 1 1 0,-3 2-2 16,3-2 2-16,-4 2-2 0,2-1 1 15,-2 1-1-15,6-2 2 16,-6 2-1-16,4-1 2 0,4-1-3 16,-2 0 1-16,1-1 1 15,1 0 0-15,4 0-3 16,-2 0 2-16,-4 0 0 16,4-2 1-1,-2 2-2-15,-7-2 2 16,1 2-2-16,-4-2 2 15,0 2-1-15,-6 0-1 0,0 0 0 16,-2-1-1-16,-2 1 0 16,0 0-4-16,2 0-7 15,-2 0-2-15,0 0 2 16,0 0 0-16,2 0-1 0,0 0 4 0,0 0 4 31,2 0-1-31,0 1 0 16,2 2 2-16,0 0-1 15,0 0 1-15,2 2 1 0,0-1 0 16,-4 0-1-16,2 0 0 16,0-3-4-16,4 4 1 15,-4-2 1-15,5 0-1 0,1 2 5 16,2-1 3-16,-2 0 1 16,0 1-1-16,0-1 1 15,-4 1-1-15,-2-2 0 16,0 0-1-16,-2 0 1 15,-4 0-1-15,0 1-2 16,0-1 0-16,0 1 0 0,0-3 1 0,0 3 0 16,-4-3-2-16,4 2 2 15,-8-2 2-15,6 0-1 16,-2 3 1-16,0 0 0 16,0 3 0-16,0 1 0 15,-2 1 0-15,0 0-1 0,0 0-1 31,-2 3-3-31,0-4-1 0,0 3-1 16,2-4 2-16,-2 0 4 16,3-2 1-16,1-1 0 15,-2-2 0-15,4-1-1 16,-8-1 3-16,4 0-3 0,-2 0 1 16,2 0 1-16,-4 0-1 15,4 0 1-15,0 0-1 0,2 3 0 16,-4-1 0-16,4 1 1 15,-2-1-1-15,2 2 0 16,0-4 0-16,0 3 0 16,-6-3 0-16,2 0-1 0,0 0 1 15,-4 0 0-15,-1 0-1 16,-3 0 2-16,2 0-2 0,-4 0 0 16,-2 1 2-16,-2 3-1 15,4 0-1-15,-8-2 1 16,5 1 0-16,-3-1-1 15,-2-2 3-15,0 0-4 0,0 0 2 16,-1 0-1-16,-3-1 2 16,0-1-2-1,-4 0 0-15,4 0-3 16,1-1-2-16,-1 3-3 16,0 0 3-16,4 0 1 15,-2 0-5-15,3 0 3 0,-5 0 5 16,4 0 1-16,-4 0 1 15,0 0 0-15,2 0 1 16,5 0-1-16,-3 0 1 0,0 0-2 16,0 3 1-1,4-1 0-15,-3 1 0 16,1 1 0-16,0-1 1 16,-2 1-1-16,-2-3 0 0,2 1 1 15,-1 0-1-15,-1-2 0 16,0 0 0-16,-2-1 0 15,0-2 0-15,-1 1 0 16,-1-1 0-16,-2 1 0 16,2-1-1-16,-4 3 1 15,5-2 0-15,-1 2 0 0,2 0-3 16,-4 0-4-16,-1 0 1 16,-1 0 4-16,0 0 2 15,-2 0 1-15,-1 0-1 0,-3-2 2 16,-2-1-1-16,1 0 2 15,-7-1 1-15,0 2 0 0,1-2-2 16,-3 0 0-16,-2 2-2 16,3 0 0-16,-3-1 1 15,-2 2 0-15,1 0 2 16,-3-1 3-16,3 0 0 0,-5 1 0 16,2-1 1-16,-3 0-5 15,3 0 1-15,-5 1 0 0,1-1-1 16,-2 0 0-16,-1 2-1 15,1-3-1-15,-1 2 1 16,1-2-1-16,-3 1 1 16,1-2-1-1,3 3 0-15,-3-2 0 16,2 1 2-16,1 0-2 16,1 2 3-16,-1 0-1 0,-3 0 1 15,3 0-1-15,-1 0-3 16,-1 2 2-16,-5 0-1 15,0-2 1-15,-1 0-1 16,-1 3 0-16,-1-3 0 0,-1 1 0 16,1-1 0-16,-1 1 0 0,-1 2 0 15,0-2 1-15,1 0-1 16,2 2 0-16,3-2 1 16,-1 2-1-16,9-2 2 15,-1 0-2-15,3-1 0 16,3 0 0-1,6 1 1-15,5 0-2 0,-1 0 1 16,6 1 2-16,3-1-3 16,5 2 1-16,2-1-1 15,4 0 1-15,0-1 0 16,1 1 0-16,1-1-1 16,2-1-1-16,2 0-4 15,0 0 1-15,2 0 4 0,-2-5 1 0,6 2 0 16,-3-1 1-16,3-1-1 15,4 1 1-15,0 1 0 16,2 0-2-16,2 2 1 16,4 1-2-16,0-1 0 15,0-1 1-15,2 2 0 16,0 0 2-16,0 0 0 0,-2 0-2 0,2 0 0 16,-4 0 0-16,4 0 0 31,-4 0-2-31,-2 0-4 0,2 0-7 0,0 0-3 15,0 0 2-15,0 0-1 16,4 0 0-16,-4 0 3 16,0 2 7-1,0-1 2-15,0 0-4 0,2 2-3 16,-2-1-11-16,0 1-12 16,0-1-7-16,-4 2 2 15,2-1-6-15,-1-1-6 16,-1 1-12-16,0-1 10 15,-2 0 20-15,2-1 12 0,0 1-1 16,2 2 11-16,2 1 7 0,-4 0 6 16,4 2-2-16,-2-2 2 15,0 2 0-15,0-3 4 16,-4-3 9-16,0-1 8 16,-4 0 7-16,0-9-9 0,-5-3-28 15,-3-2-47-15,0-1-99 16,0 2-137-1,-4 0-246-15</inkml:trace>
  <inkml:trace contextRef="#ctx0" brushRef="#br0" timeOffset="20962.02">15468 7585 99 0,'0'0'24'0,"0"0"20"16,0 0 9-16,-32-9 4 0,24 7 7 15,4-3 26-15,0 3 9 16,4-5-3-16,0 2-7 16,0 3-14-16,0-1-26 15,2 0-19-15,2 2-16 16,2 1-3-16,-2 0-2 0,2 0 1 15,0 3-1-15,-2-1 8 0,2 1 0 32,-2-2-3-32,2-1 18 15,0 0 20-15,0 0-9 0,4 0-12 16,0 0 0-16,4 0-8 16,-3-2-3-16,5 0-5 15,2 2-3-15,0 0-2 16,2-1-3-16,0 1-1 0,0-1-2 15,2 1-1-15,-3-2 3 16,3 0 2-16,2 0 0 16,-2-2 3-16,2 1 2 0,2-1-7 15,-1 2 0-15,3-2-1 16,0 0-4-16,-2 0 6 16,0 2-3-16,0-2-2 0,-3 0-1 15,-1 1 1-15,-2 2-1 16,2-1 0-16,-4 1-1 15,0 0 0-15,-2 0 0 16,-1 1 1-16,1 0-1 0,-4 0 0 16,2 0 1-16,-4 0 0 0,4-2 0 31,-6 2-1-31,2-3 0 16,0 2 1-16,2 0 0 15,0-1 0-15,-4 1-1 0,2 1-2 16,3 0 1-16,1-1 2 15,4 1-1-15,0 0-1 0,4 1 2 16,2 0-2 0,-2 3 3-16,1-1-5 0,-1 1 5 15,2-1-3-15,-2 1-2 16,-2 1 5-16,0 0-5 16,2-3 5-16,-1 0-2 15,3 1 0-15,2-1 1 0,2-1 0 16,0 1-1-16,2 1 0 0,-1 0 0 15,1 0 1-15,0-1 0 16,-2-1 0-16,-2 1 0 16,-3-2-2-1,1 2 2-15,0-2-1 16,2 1 1-16,0 0-1 0,0 0 0 16,-1 1 1-16,1 0-1 15,-2 0 5-15,0 2 3 16,-2 0-4-16,-6 1-4 15,-1-1 0-15,-1 1 0 16,-2 0-1-16,-2-1 1 0,0 0 1 16,-2-1-2-16,0 0 1 15,-2 1-1-15,-2-2 2 16,2 2-3-16,-2-3 2 0,-2 3-1 16,2-1-1-16,0-1 1 15,-2 2 1-15,6-3 0 16,-4 2 1-16,2-1 0 0,0 1 0 15,0-1-1-15,0 0 1 16,-2 0-2-16,0-2 1 16,-2 4-1-1,2-1 0-15,-3-1-2 16,1 1 4-16,-2-2-1 16,2 0-1-16,2 2 0 15,-4-2-1-15,0 0 5 16,0 1-5-16,2-1 2 0,-2 1 0 15,0 0 1-15,0 0-3 16,2 1-1-16,-2-1 3 0,0 3-1 16,0-2 1-16,0 1 0 15,0-1 0-15,0 4 1 16,0-1-1-16,0-1-1 0,0 3 1 16,0-2-1-16,0 2 1 15,0 1 0-15,0 0 1 0,0 1 0 16,4 0 0-16,-2 0 1 15,0 3-3-15,2 1 1 16,-4-3 1-16,2 3-1 0,-2-1 0 16,0 1-2-16,-6 0-1 15,2 0 2-15,0-1 0 32,0-1 1-32,-5 1 1 15,5 1 0-15,0-1-1 0,4 1 2 16,-2 0-2-16,2 0 3 15,2 1-1-15,0 0-1 0,0 0 1 16,-2 3-3 0,0 1 0-16,-4 0 1 0,-2 3-1 15,-4 1 2-15,0 2 2 16,2 2 0-16,0 0 2 0,2 2-6 16,0-1 5-16,6 1-5 15,-2-2 4-15,2 1-4 0,0-4 3 16,2 1 0-16,0 2-1 15,-2-2-3-15,0-2 2 16,0 1 1-16,0-1 1 16,0 0 1-1,2-2-2-15,0 0 1 16,2 0 1-16,0 0 0 0,2 1-1 16,0-2 2-16,0 0-2 15,-2-1-1-15,6 0-1 16,-8-3 1-16,2-2 2 15,-2-1-1-15,2-2 0 16,-4-1 0-16,2-2-1 0,-2-1-1 0,0-2 0 16,0-2 1-16,0-1-1 15,0 0-1-15,0-1 1 16,0 0-1-16,0-1 2 16,0 0 0-16,0 0 0 15,0 0 3-15,0 0 1 16,0 0 0-16,0 0-3 0,0 0-1 15,0 0 0-15,0 0 0 0,0 0-2 16,0 0-1-16,2 0-1 16,-2 0 2-16,0 0 0 15,0 0 0-15,0 0 1 16,0 0 2-16,1 0 1 16,3 0 0-1,0 0 0-15,-2 0-2 0,2-2 2 16,0-2 2-16,2 1 9 15,4-1 0-15,-2 1-2 16,0-1-5-16,6 1-3 16,-2 1-2-16,2-1 0 0,2 3-2 15,2 0 0-15,0 0 0 16,1 0 1-16,3 5-2 0,-2-2 1 16,4 2 0-16,-2 1 3 15,0-1-5-15,-2 0 3 16,-1 2 0-16,3-2-1 15,2 0 0-15,-6 1 2 16,4-3 4-16,0-1 4 16,-1 2 2-1,1-3-3-15,2 2-1 0,2-2-1 16,-6 0-1-16,4 2-2 16,2 0-1-16,-3-2-4 15,3 1 2-15,0 0 0 0,0 0 1 16,2-1-1-16,3 1 0 15,1-2 1-15,4 2 1 16,0-2 0-16,3 1 0 0,-3 0-1 16,2 2 0-16,4-2-1 15,1 1 0-15,-3-1 0 16,6 0 0-16,1 1 1 0,1 0-3 16,-2-2 0-16,3 0 2 15,-3 0-1-15,2 0 0 16,-4 0 1-16,-3 0-2 0,3 0 1 31,-8 0 1-31,3 0-1 16,-1 0 0-16,0 0 1 0,0 2-1 15,-1 0-2-15,3-1 1 16,-4 1 1-16,2-1 1 16,1 0-2-16,1 0 1 15,0 1 1-15,-1-1-2 0,1-1 1 16,-2 0 0-16,2 0 2 15,-1 0-3-15,1 0 2 16,0 0 0-16,2 0-2 0,-5-3 1 16,3 2 0-16,-2 0 1 15,2 0-1-15,-5-1 0 16,3 2 0-16,-2 0 0 0,-2-1 0 16,-3-1 0-16,1 0 0 15,0 2 0-15,-2-1 0 16,-1 0 0-16,-1-2 0 0,0 1 1 15,-2 0 0-15,0-3-3 16,-2 3 2-16,-3-2-1 16,3 0 1-1,0-1 0-15,2 2 1 16,-6 1-2-16,6-1 0 16,-3 1 2-16,5-1-2 0,-2 3 1 15,2-2 0-15,0 1 0 16,3-1 0-16,-1 2 0 15,2-1 0-15,2 0 1 16,0-1-2-16,-1 1 1 0,1-1 0 16,-2 0 0-16,-2 0 2 0,0-1-2 15,-5-2 1-15,5 3 1 16,-8-1-4-16,4-1 2 16,-2 2 0-16,1 0 0 15,1 2 0-15,-2 0-1 0,0 0 1 31,-2 0 0-31,0 4-1 16,0-2 1-16,-1 1 0 0,-1 1 1 16,2-1-2-16,-2-1 1 15,4 1 0-15,-6-1 1 16,0 1-2-16,1-1 1 0,-5 1 0 16,2-2-1-16,-2 2 1 15,4-1 0-15,-2 0 0 16,0-1-1-16,0 1 2 15,4 0-2-15,-5 0 2 0,3-2-1 16,-2 0-1-16,0 0 2 16,0 0-1-16,-4 0 0 0,2 0 0 15,-4 0 0-15,0 1-1 16,-2 2 0-16,0-3 0 16,-3 4 0-16,5-3 0 0,-4 2 0 15,0-1 1-15,0 1 0 16,2-1 0-16,0 3-1 31,2-2 2-31,-2 1-2 0,2-2 1 16,0 3 0-16,0-2 1 15,-2-1-2-15,-2 1 2 16,2-2-1-16,-2 2 0 0,-2-2 0 16,0-1-1-16,-2 1 1 15,0 0-1-15,-2 0-4 16,0 1-1-16,0 0 3 0,0 1 2 15,0 2 1 1,0-1-1-16,0 1 0 0,-2 2 0 0,2-1 1 16,-2 2-1-16,0-1-1 15,-2 1 0-15,2-2 0 16,0 3 3-16,2 1-3 16,-4-1 2-16,2 1 0 0,0 0 0 15,2 3 1-15,-2 1-1 16,0-1-2-1,-2 3 2-15,2-2-1 16,0 1 0-16,0 1 2 16,0-1-1-16,2 0-1 15,0 1 2-15,0-1 0 16,0 1-1-16,0-3 0 0,2 4 0 16,0-1 1-16,2-2-1 15,-2 1 0-15,0 2 0 0,0-3 0 16,0 4 0-16,0 1-1 15,4-2 1-15,-4 4-2 16,2-3-6-16,0 1 0 16,0-2 1-16,0 1 0 0,-2 1 1 15,3-1-1-15,-5 1 3 16,0 0-1-16,0-1 3 0,0 2 1 16,0-3 0-16,0 3 2 15,0 2-2-15,2-2 1 16,-2 2 0-16,0 0 0 0,0 1 0 15,0-2-1-15,2 2 2 32,0-2-2-32,-2 1 1 15,2-2 0-15,0-1 0 0,-2 0-1 16,0-3 1-16,0-1-1 16,0-4-2-16,-4-1 2 15,2 2 0-15,0-3-1 0,0 3 2 16,2 2 1-16,0-1 0 15,0 2-1-15,0 1 0 16,-3-3 0-16,1 1-2 0,0-1-3 16,0-1-5-16,-2-2 3 15,2 1 2-15,-4-4 0 0,2-1 1 16,-2-1 1-16,2 2 0 16,-2-2 1-16,0 0-1 15,2 2-1-15,-2-2 0 16,0 3-3-1,2-1-2-15,-2 3-2 16,2-2 0-16,-2 1 0 0,2 0-1 16,2-2 3-1,-2 0 3-15,0-2 3 0,2 0 1 16,0-1 0-16,-2 1 1 16,2-2-1-16,-2-1 2 15,0 0-2-15,0-1-2 0,2 1-5 16,0-2 2-16,0 0-1 15,0 0 6-15,2 0 3 0,0 0 1 16,0 0 3-16,0 0-4 16,0 0 0-16,0 0-1 15,0 0 1-15,0 0 1 16,2 0-3 0,0 0 1-16,0 0 0 15,0 2 0-15,0 0 0 0,0-2 1 16,2 0-1-16,0 1 1 15,0 0-1-15,2 0 1 16,0 1 0-16,0-2 0 16,2 2 0-16,-6 0 2 15,4-1-1-15,-2-1 1 0,0 0-1 0,2 2 0 16,-2-1-1-16,2 0 1 16,-2-1-2-16,2 0 1 15,0 3 0-15,2-1 0 16,-2-2 1-16,2 3-1 15,1-2 3-15,1 2 2 16,0-1 1-16,2 1 1 0,2-1-1 0,2-1-1 16,0 1 1-16,2 0-1 15,2-1 4-15,0 1-1 16,1 0 0-16,1 1 2 16,-2-1-4-16,0 2-2 15,2-1-1-15,-6-2-1 16,4 3 0-1,-5-3 0-15,3-1 2 0,0 0 0 16,2 0 2-16,2 0 1 16,-2 0 3-16,4-1-2 15,-1 1-1-15,-1 0-2 16,4 0-3-16,-2 1 1 16,0-1 0-16,2 0-1 0,-3 0 1 15,3 0-1-15,0 0 0 0,0 0 0 16,0-2-2-16,-4-2 4 15,1 1-1-15,-1-2 1 16,0 3 1-16,0 0-3 16,0 0-1-16,-4 0-1 15,2 0-2-15,-1 0 2 0,1 0 0 16,-2 0-1 0,0-1 1-16,2 1-2 15,-6-4 2-15,4 0-1 16,-2 2 1-16,0-1-2 15,3 1 3-15,1 1-1 16,0 1-1-16,4 2 1 0,4 0-2 16,2 5 1-16,1 1-1 15,1 1 1-15,4-2 1 0,-2 2-1 16,-1-2 1-16,1 0-1 16,0-1 0-16,2 0 0 15,-3 0 1-15,3 0-1 16,0 0-1-16,-6 1 1 0,2-1 1 15,-5 0-2-15,-1 0 1 16,-4-2 0-16,0-1 0 16,-4-1 0-16,-2 0 0 0,0 0 0 15,-3-2 0-15,1-1 2 16,0-2-4-16,2 0 2 16,-6 1 1-16,6 2-1 0,0-1 0 15,2 3 0-15,4 0 0 16,-1 0 1-1,-1 4-1-15,4 1 0 16,0-1 0-16,2 0 0 16,0 0 0-16,-1-2 0 15,1 1 0-15,-2-2 1 0,-2-1-1 16,-2 0 0-16,-2 0-1 16,-2-2 2-16,-3 0-1 15,1 2 0-15,-4 0 0 0,2 1-1 16,-6 3 1-16,0 1-1 0,-2 3-1 15,-4 0-2-15,-4-1 0 16,-10-2-5-16,-8-2-71 16,-7-5-32-16,-5-10-90 15,2-9-179-15</inkml:trace>
  <inkml:trace contextRef="#ctx1" brushRef="#br0" timeOffset="20925.09">18083 13080 0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7T22:46:08.278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8994 3866 820 0,'30'49'69'16,"-2"-9"9"-16,-6-7-7 0,-4-7-10 16,-4-10-15-16,-3-11-13 15,-9-8-8-15,0-15-12 16,-2-13-8-16,-2-12-3 15,0-7 0 1,-2-9-2-16,4-9-1 16,0-2-8-16,0 2-10 15,4 5 6-15,-2 9 9 16,4 12 4-16,-4 17 1 0,-2 16 7 16,0 11 5-16,-4 20-16 15,-2 15 22-15,-3 12-1 16,-3 14-8-16,0 6-6 0,-4 5-1 15,0-2-1-15,-4-4-1 16,-2-11-3-16,-4-9-33 16,-7-12-8-16,-3-14 11 0,-6-16 9 15,-6-11 12-15,-7-19 10 16,-11-16 5-16,-9-11 21 16,-7-9 32-16,-7-7-4 0,-6-1-22 15,-1 6-20-15,3 13-6 16,6 17-1-16,9 20 5 15,13 18-7-15,11 26-2 0,10 15 3 16,14 15 3-16,5 10-1 16,11 9 2-16,6-3-4 15,4-3-1 1,-6-7 1-16,4-14-4 16,-4-12-1-16,-12-16-1 15,-4-19-2-15,-8-11 1 16,-7-17 2-16,-5-16 2 0,-6-14-1 15,-1-14-2-15,-5-6-6 16,-3-6-11-16,-3-3 1 16,2 5 0-16,7 12 16 0,7 18 2 15,8 17-2-15,15 21 9 16,9 25 2-16,14 23 19 16,4 17 22-16,14 15-19 0,0 11-9 15,7 3-13-15,-1-8-3 16,-2-9-4-16,-6-17 3 15,-2-17-4 1,-12-22-3-16,0-18-35 16,-4-24-1-16,-8-19 12 15,2-18-20-15,0-18 13 16,0-18-9-16,0-8-19 0,0-2 1 16,4 6 44-16,4 18 19 15,2 19 24-15,2 26 102 16,8 23-26-16,8 23-65 0,6 23-28 15,4 14 6-15,6 17 5 16,5 11-7-16,3 6-4 16,2-2-4-16,-1-5 0 0,-3-8-2 15,2-9-1-15,-2-11 3 16,5-6 0-16,3-8 4 16,6-9 7-16,3-7-5 0,3-8-5 15,5-7-3-15,1-6-1 16,-3-7 0-16,1 0-1 0,-4-6-1 15,1-1 1-15,-5-1-2 16,-5-2 1-16,1 2 1 16,-6-2-2-16,-1 2 0 15,3 1-1 1,2 3-11-16,1 6 9 16,7 11 0-16,10 7-1 15,9 17-14-15,12 14-1 0,15 14-16 16,5 12-38-16,18 6-53 15,2-1-70-15,8-6-120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7T22:46:41.580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context xml:id="ctx1">
      <inkml:inkSource xml:id="inkSrc1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1" timeString="2021-09-07T22:46:45.034"/>
    </inkml:context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</inkml:brush>
  </inkml:definitions>
  <inkml:trace contextRef="#ctx0" brushRef="#br0">16056 7382 251 0,'2'3'219'0,"4"-1"-136"16,-2 0-32-16,0-2 0 16,0 0-18-16,0 0-15 0,0 0-10 15,0 0-3-15,2 0 9 16,-2 0-4-16,-2 0 3 15,2 2 5-15,0-2-5 16,-1 1 2-16,1 0 8 0,4 0 2 16,-6-1 6-16,2 0 3 0,2 0 3 15,-2 0-24-15,6-3-4 16,-6 1-4-16,2-1 0 16,0 1-1-16,4-1 3 15,-4 2 2-15,2 0 5 16,0 1 0-1,2 0 3-15,0 0 4 16,2 0-2-16,-2 0 1 16,4-2-3-16,-1 0-4 0,3-2-7 15,-2-1 2-15,4 0-1 16,2-2-3-16,-4 2 5 16,6 0 0-16,2-1-1 15,-1 2-4-15,1 0-1 0,2 3 0 16,2 0-1-16,0-2 1 0,-1 3-1 15,3-1-1-15,0 0 0 16,6-1 0-16,-6 0-1 16,3-1 3-16,1-2 1 0,2 1-3 15,-2 1 3-15,1-1-2 32,3-1 0-32,-2 1-1 15,6 0 0-15,-7 0-1 0,3 2 1 0,0 0 0 16,0-3-1-16,1 5 0 15,1-3 0-15,4 1 1 0,-3 0-1 16,5-1 1-16,0 1-2 16,0-1 1-1,-1 2-1-15,-1-3 2 16,2 3 0-16,-3-2 3 0,3 3 2 16,-2-1 0-16,-1 1 5 15,1 0-5-15,2-1-10 16,-3 1 9-16,1 1 3 15,-2 0-3-15,0 2-1 0,-1-2-2 16,-3 0 4-16,0 2 0 0,-2-3-1 16,-3 0 2-16,-1 0-1 31,-2 0-1-31,-2 0-4 16,0 1 4-16,-3-1-1 15,1 3-3-15,0-3-2 0,-4 0 2 16,0 2 0-16,0-2-3 15,-5 0 2-15,3 0 0 0,-6 0 2 16,2-2-3-16,-2-1 0 16,-2 2 1-16,0-3 1 15,-2 3 0-15,-2 1-1 16,2 0-1-16,-2 0 1 16,0 1 0-16,-3 4 1 0,1 0 1 15,-2-2 2-15,4 1-3 0,-6-1 0 16,2 2 1-16,-2-3-1 15,2 0 0-15,-2-2 0 16,0 4 0-16,0-4 0 16,4 4 0-16,-4-3 1 15,0 4-1-15,0-2 1 0,2 2 0 32,0 1-3-32,0 1 1 0,0 0 0 15,0 1 0-15,2 3 0 16,-2 1 1-16,2 2 0 15,2 0-1-15,-2 2 0 16,2 3 1-16,0 4-2 16,2-1 1-16,-2 3 1 0,0 4 0 15,1-1-1-15,1 1 0 0,0 2 0 16,0 2 1-16,0 1-1 16,2 2 1-16,-4 1 0 15,2 1 0-15,0 0-1 0,0 0 0 16,-2 0 2-16,2 2 0 15,-2-1 1-15,0 0-1 16,2 1 3 0,-6-1-5-16,1 1 2 15,1 0-1-15,0 0 0 16,0 3 0-16,0 0 0 16,-2 2-1-16,0 3 0 15,2 0 0-15,-2 4-2 0,-2-1 3 16,2 2-3-16,2 3 2 15,-2-1 0-15,2 3 0 0,0 2 1 16,0 4-1-16,2 0 1 16,2 4-1-16,-2 4 0 15,0 3 0-15,-2 0 2 0,2 5-1 0,-4 3 1 16,0 2 1-16,-2 3-1 16,0 1-1-16,-2 2 0 15,2-2-1-15,-2 3 1 16,0 0-1-16,2 0 1 15,-1 3 0-15,1-1-1 16,0 1 2-16,2 1 6 0,-2-1-3 16,2-1 3-16,-2 0 0 15,2-6 5-15,0-4 0 16,0-8-2 0,-2-9-1-16,2-9-4 15,-4-11-3-15,-6-11-2 16,0-10-2-16,-6-11-5 0,-1-11-29 15,-1-4-17-15,-8-10-1 16,2-6-5-16,-2-1-26 16,4-5-27-16,2-1-32 15,8 0-34-15,8 2-192 0</inkml:trace>
  <inkml:trace contextRef="#ctx1" brushRef="#br0">10653 8777 0</inkml:trace>
  <inkml:trace contextRef="#ctx0" brushRef="#br0" timeOffset="9450.24">334 6129 781 0,'0'-3'116'16,"0"-2"7"-16,0 3 26 15,0 1-17-15,0 0-65 0,0 1-30 0,0 0-16 16,0 0-20-1,-10 1 0-15,6 0-51 0,0-1-204 16,2-6-380-16</inkml:trace>
  <inkml:trace contextRef="#ctx0" brushRef="#br1" timeOffset="34716.32">21634 8773 698 0,'2'2'60'0,"0"-1"-25"15,-2 1 31-15,0-2-41 16,-4 0-7-16,-4-2 1 0,-2 1 4 15,-2 0-7-15,0 1-10 16,-4 0 1-16,-2 5 0 0,2 0-7 16,-2 0 3-16,-2 3 1 15,5-1-6-15,-9 0 3 16,2 0 1-16,2-2-1 16,-4 2-1-16,2-2 2 0,1-1-3 15,-1-2-1-15,-2 3 5 16,2-5-4-16,-2 2 0 0,-2-2 3 15,0 1-3-15,3-1-1 16,-1 2 4-16,-2-2-2 16,0 2-2-16,6 1 4 15,-6-1-3-15,5 0 1 0,-1 1 1 16,0-2 0-16,0 3-1 16,-2 0 0-1,2-2 2-15,-3 2-2 16,-1-2-1-16,-4 0 1 15,4 0 1-15,-4-2-3 16,3 0 3-16,-1 0-1 16,-2 0-2-16,2-3 2 0,-2 1-1 15,3-2 0-15,-1 1 0 16,0 0 2-16,2-2-2 0,2 1 1 16,0 2-1-16,3-2 0 15,-1 1 1-15,2 0 1 16,-2 1-1-16,0 1-1 0,0-1 1 15,0 0 2-15,1 2-2 16,-5-2-1-16,2 0 1 16,-2 0 0-1,0-1 0-15,0-2 0 16,-1 3 0-16,-3-2-1 16,0 1 1-16,0-2 0 15,-2 1 0-15,-1 2 0 0,1-1 0 16,-2 2 1-16,0 0-1 15,1 1-1-15,-1 0 2 16,-4 0-1-16,0 2 0 0,1 0 1 16,1 1-1-16,0 1 0 15,0-3 0-15,5 3 0 16,-1-4 0-16,2 3 1 0,2-2-1 16,0-1 0-16,5 3 1 15,-1-2 0-15,2 0-1 16,2 2 0-16,0 0 1 0,2 0 0 15,0 1-2-15,0-1 2 16,3 0-1-16,1 0 1 0,2-1-2 16,2-2 2-16,0 2-1 15,4-2 2-15,0 0-4 16,2 0 4-16,0 0 0 16,2 0 1-1,2 0 2-15,-2 0 2 16,2 0 6-16,0 0 6 15,0 0-2-15,-2 1-5 0,0 0-7 16,0 0-3-16,0 1-1 16,0-1 0-16,0 0-2 15,0-1 0-15,2 0 0 16,-4 0-1-16,2 0 2 0,0 0-1 16,0 0 2-16,2 0 0 0,0 3 1 15,-2-2 2-15,0 4-3 16,-2 0 0-16,2 2 0 15,-4 0-1-15,2 1 1 16,-2-2-1-16,-2 2-1 16,3-2 1-1,-1 0 0-15,0-2 0 16,0 1 0-16,0-1-1 0,2 0 1 16,0-3 0-16,-2 3 0 15,0 1 1-15,2-2-2 16,-2 1 2-16,2 2-1 15,-2-1 0-15,0 1 1 16,2 2-1-16,0-3 0 0,0 5 1 0,2-3 0 16,-2 1-1-1,4-1 2-15,-2 2 1 16,2-2 8-16,0 0 5 16,0 2-2-16,0-2-4 15,0 3-2-15,0 1-2 16,-2 0-3-16,0 2-1 15,-2 0-1-15,2 3 0 0,-2-1 3 16,2 4-1-16,2 1 5 0,-2 3 3 16,0 2 2-1,2 1 0-15,0 3-3 16,-4-2-1-16,2 4-2 0,0-1 0 16,0 3-1-16,0 2-3 15,-2 1 2-15,2 3-2 0,-2 2-1 16,2 1-1-16,0 2 1 15,-2 0-1-15,2 3 2 16,0 1 0-16,1-1-1 16,1 0 2-16,0 0 2 0,0 2 8 15,3 0 2-15,3 2 0 16,-4 0 2-16,4 4-5 0,-2-1-1 16,0 5-3-16,2-2-2 15,-2 1-2-15,0 1 2 16,0 2 1-16,2 0 3 15,-2 0-2-15,0 1 1 0,0 0-1 16,-4 2-3-16,0-6 1 16,0 1-2-1,0-5-2-15,0 0 0 16,0-4-1-16,0-3-1 16,0-4 2-16,0-4 0 15,0-5 3-15,4-6 5 0,0-4 2 16,-2-7-2-16,2-5-3 15,-2-3-4-15,-2-1-1 16,2-3-3-16,-2 0 0 0,0 1 0 16,0 2 0-16,-4 2-1 15,2 0 1-15,-2 3 0 16,0 1 0-16,2 0 1 0,0-1 0 16,2 1-2-16,0 0 2 15,0-3-1-15,-4 3-1 16,4-4 2-1,-2 2-1-15,0-1 0 16,0 1 1-16,2-2-2 16,-4 1 1-16,2-1 1 15,0-1-2-15,0-2 0 0,2-2 1 16,-2-4 0-16,0 0-13 16,2 1-38-16,-2-2-11 15,2 0 6-15,-6 1-25 0,2 3-9 16,0 4 31-16,0 5-46 15,0 4 8-15,2 1 27 16,2-2-5-16,6-3-11 0,12-5-41 16,8-8-157-16</inkml:trace>
  <inkml:trace contextRef="#ctx0" brushRef="#br1" timeOffset="35318.18">19560 8919 783 0,'-6'28'55'0,"-10"11"-12"16,-10 11 63-16,-12 9-25 16,-9 9-45-16,-11 5-4 15,-7 2-5-15,-3 2-12 0,-3-1-14 16,-1-4 1 0,2-3 2-16,5-8-29 15,13-7-44-15,11-13-30 16,13-8 0-16,20-14-15 15,18-10-79-15,20-9-177 16</inkml:trace>
  <inkml:trace contextRef="#ctx0" brushRef="#br1" timeOffset="35787.51">20249 8996 715 0,'0'0'144'0,"-18"33"-104"0,0-6 76 16,-9 7-37-16,-11 13-14 16,-14 16-17-16,-7 12-17 15,-11 17-14-15,-7 11-4 0,-9 12 0 16,-5 5-4-16,-5 4-6 15,1 0-1-15,2-5-1 16,-3-4 1-16,7-12-4 16,8-7-19-16,7-14-27 0,10-16-21 15,15-15-16-15,15-20-14 16,24-19 13 0,16-16-61-16,26-21-123 15,21-15-2-15</inkml:trace>
  <inkml:trace contextRef="#ctx0" brushRef="#br1" timeOffset="36187.67">20827 9048 689 0,'0'0'82'0,"-12"40"-48"0,-6-10 67 16,-4 8-8-16,-15 9-24 15,-5 9 0-15,-6 12-13 16,-7 7-15-1,-5 8-10-15,-7 6-2 16,-7 6-7-16,-3 2-3 16,-7 6-3-16,-5 3-11 0,-7 4-3 15,-5 7 0-15,-2 5 0 16,-4 4-7-16,3-5-35 16,3-2-24-16,10-11 2 15,11-13-33-15,15-13-47 0,13-14 25 16,14-12 16-16,20-14-25 15,18-15-30-15,18-14 15 0</inkml:trace>
  <inkml:trace contextRef="#ctx0" brushRef="#br1" timeOffset="36688.68">21254 9353 640 0,'-34'69'88'0,"1"5"6"0,-9 6 25 15,-6 7-24-15,-9 5-51 16,-9 4-9-1,-7 5-5 1,-9 2-8-16,-5-2 0 0,-3-2 2 16,-5-1-4-16,-2 0-6 15,1-2-3-15,1-1-1 16,4-2-6-16,5-1-3 16,11-8 0-16,9-4 1 0,17-12-2 15,17-11-23-15,20-14-27 0,12-14-6 16,22-16-69-16,17-14-65 15,15-16-77-15,6-8-8 16</inkml:trace>
  <inkml:trace contextRef="#ctx0" brushRef="#br1" timeOffset="37205.21">21536 10464 790 0,'0'0'93'0,"-55"49"-18"0,7-3 91 15,-20 15-59-15,-15 17-65 16,-16 18 1-16,-11 16-4 16,-7 9-26-16,-2 2-10 15,6-2 7-15,8-7-9 0,7-12-7 16,13-12 4-16,11-14-52 15,15-17-38-15,15-15-27 16,18-16-69-16,26-15-97 0</inkml:trace>
  <inkml:trace contextRef="#ctx0" brushRef="#br2" timeOffset="61925.14">21713 8728 342 0,'0'6'111'16,"0"-2"-8"-16,-2-1-27 15,-4-3-25-15,0 0-18 0,-4-3-1 16,0-2 5-16,-2-2 6 16,0-2 3-16,-3 1 1 15,-1-5-4-15,-2 3-4 16,0-3-9-16,-4 1-9 0,2 0-7 15,-4-2 3-15,1 4-5 16,-3-3 1-16,0 3-5 0,0-1 0 16,0-1-1-16,0 1-1 15,3-2-1-15,-1-1 3 16,2 0-2-16,0-1-2 16,-2-3-2-16,2-1 0 0,0-1 1 15,1-3-3-15,-1-2 1 16,0 0-1-1,0-4 0-15,-2 0 2 16,-2 0-2-16,-3 0 2 16,-1-2-1-16,-6 2 0 15,2 2 1-15,-1-3-3 16,-3-1 3-16,0 2 0 0,0-1-2 16,1 0 0-16,-3 2 1 15,2 2 0-15,2-2-1 0,3 1 2 16,-3-2-1-16,2-1 0 15,-2 1 1-15,1-4-1 16,-3 3-1-16,-4-1 2 0,2-1-1 16,-1 3-1-16,-3-1 2 15,0-1-1-15,3-1-1 16,-3 1 1 0,4 0 0-16,0-2 0 15,1 0 0-15,3 1 0 16,-2-1 2-16,0 0-2 15,1 0 1-15,-1-1-1 0,-2-3 1 16,2 1 0-16,-3 0-1 16,-3 1 0-16,0 0 1 0,1 0 0 15,1 2-1-15,0-1 0 16,3 0-2-16,3-1 3 16,0 1-2-16,2 0 0 0,2 1 1 15,-3 0-1-15,3 0 2 16,-2-3 0-16,0 2 0 15,-1-2 1-15,1-1-2 0,-2 2 1 32,2 0-2-32,1 1 1 15,3-1-1-15,0 0-1 16,4-2 1-16,0 1 0 0,3-3 2 16,-3 3 1-16,0-3-2 15,0 3 0-15,0 1-1 16,0-1 2-16,1 1-2 15,1 2 2-15,2 0 0 0,4 5-2 16,-4 3 2-16,4 3 0 0,2 5 0 16,4 3-10-16,-1 6-11 15,3 0-7-15,2 4-7 0,4 2 3 16,0 2 5-16,4 0 0 16,0 0-12-16,4 0-30 15,2 0 2-15,0 0-21 0,-2-1-58 16,2 1-136-16</inkml:trace>
  <inkml:trace contextRef="#ctx1" brushRef="#br2" timeOffset="82086">7382 9589 0,'0'0'16</inkml:trace>
  <inkml:trace contextRef="#ctx0" brushRef="#br0" timeOffset="109560.33">16825 5845 449 0,'-12'13'54'0,"-6"8"16"0,-10 12-1 16,-10 17-1-16,-13 17-20 16,-9 18-25-16,-10 19-7 15,-1 13-6-15,1 7-3 16,1-1 2-16,3-5-1 0,7-10 18 16,7-15-5-16,6-16-13 15,9-16-6-15,9-23-2 0,12-19-26 16,10-19-73-16,10-16-98 15,16-16-7-15</inkml:trace>
  <inkml:trace contextRef="#ctx0" brushRef="#br0" timeOffset="109943.93">17250 5766 700 0,'0'0'8'0,"0"0"12"0,0 0 14 0,0 0 27 16,10 28-24-16,-36 20-8 16,-14 21-17-16,-10 24 13 15,-13 23-6-15,-13 14-10 16,-3 10-7-16,-3 1-2 16,1-5 0-16,4-10-1 0,7-16-3 15,6-16 3 1,11-21-51-16,13-17-33 15,14-21-98-15,18-18-137 16</inkml:trace>
  <inkml:trace contextRef="#ctx0" brushRef="#br0" timeOffset="110313.34">18100 5672 642 0,'-38'56'213'16,"-10"15"-212"0,-9 17 2-16,-13 10 3 15,-1 8-2-15,-3 4 2 16,3 0-3-16,5 1 1 16,5-8-6-16,3-6 5 0,6-6-2 15,9-9-33-15,-3-9-27 16,14-15-37-16,6-12-62 15,11-13-77-15</inkml:trace>
  <inkml:trace contextRef="#ctx0" brushRef="#br0" timeOffset="110698.14">18950 5786 655 0,'-26'52'32'0,"-10"13"37"15,-9 10-23-15,-15 9-5 0,-9 14-14 16,-9 6-15-16,-7 9-3 0,-7 4-5 16,3 4-1-16,0-3 0 15,1-4-1-15,5-6-5 16,3-2-38-16,5-8-60 15,7-8-160-15,13-6-214 16</inkml:trace>
  <inkml:trace contextRef="#ctx0" brushRef="#br0" timeOffset="111214.92">19544 5943 373 0,'0'0'269'0,"0"0"-234"15,-4 35 7-15,-2-16 1 16,-8 10-12-16,-10 16-10 16,-10 17-13-16,-11 18-5 0,-17 23 1 15,-11 17-3-15,-11 14 0 0,-3 6 0 16,-4-3 1-16,3-6-1 16,7-9 1-16,3-15 0 15,7-16-4-15,9-17 2 16,10-14-5-16,15-23-39 15,15-22-29-15,22-19-56 16,18-24-99 0</inkml:trace>
  <inkml:trace contextRef="#ctx0" brushRef="#br0" timeOffset="111662.65">20422 6098 639 0,'0'0'46'16,"4"31"-9"-16,-20 1-15 16,-14 9 2-16,-14 16 4 0,-9 14-2 15,-15 18-3-15,-7 17 1 16,-3 14 1-16,-3 6 6 15,-2 9-3-15,-1 3-2 0,3-2-12 16,-3-2-5-16,-1-6-5 16,1-6-4-16,1-6 0 15,-2-10-7 1,3-7-38-16,3-8-8 16,3-9-8-16,7-12-5 15,9-13-35-15,16-8-108 16,19-19-41-16</inkml:trace>
  <inkml:trace contextRef="#ctx0" brushRef="#br0" timeOffset="112148.35">21093 6285 730 0,'0'0'-35'0,"-20"54"63"16,-7-3-20-16,-11 14 20 15,-14 16-6-15,-11 23 1 0,-13 14-10 16,-11 21-6-16,-7 12 0 16,-7 13 9-16,-6 4 22 15,-6 0-7-15,1-1-12 16,-1-8-1-16,-2-8-1 0,2-8-12 15,3-12-1-15,5-11-2 16,10-15 0-16,11-17-4 16,21-18-3-16,13-20-34 15,20-21-15 1,24-19-16-16,12-20-52 16,24-21-66-16,18-12 16 0,15-7-119 15</inkml:trace>
  <inkml:trace contextRef="#ctx0" brushRef="#br0" timeOffset="112564.73">21365 7169 663 0,'-33'44'108'16,"-7"14"-106"-16,-10 13 15 15,-11 9 11 1,-11 14-1-16,-9 15 0 15,-9 14-3-15,-9 12-9 16,-4 7-10-16,-3 5-4 16,-1 1 2-16,-2-3-1 15,0-7 0-15,3-3 0 16,5-9-3-16,2-7 0 0,7-10-1 16,11-13-13-16,9-11-5 0,11-15-11 15,9-13-31-15,13-14-41 16,15-12-83-16,18-12-183 15</inkml:trace>
  <inkml:trace contextRef="#ctx0" brushRef="#br0" timeOffset="113049.83">21562 7836 481 0,'-48'80'159'0,"-9"14"-156"16,-9 10 15-16,-17 12 26 16,-15 11 3-16,-9 7-4 15,-8 10-23-15,-10 4 0 16,-2 2-4-16,-2-5-11 0,-2-2-5 15,1-1 4-15,5-3-2 16,-2-6-4-16,6-7-18 16,6 0-22-16,8-10 4 0,7-8 8 15,13-9 20-15,9-8 3 16,15-12-1-16,7-12-5 16,14-9-4-16,13-13-17 0,9-15 0 15,14-10-37-15,12-14-104 16</inkml:trace>
  <inkml:trace contextRef="#ctx0" brushRef="#br0" timeOffset="113536.57">21421 9132 468 0,'-24'31'8'0,"-6"9"9"15,-13 11 29-15,-11 13 24 16,-9 14-2-16,-13 15-5 16,-9 12-13-16,-9 12-16 15,-5 12-9-15,-2 6-8 0,-3 1 2 16,-1 1 4-16,4 0-1 15,1-5 4-15,5-2-5 16,-2-7-10-16,9-7-1 0,-5-3-6 16,10-13 0-16,3-7-6 15,7-13 3-15,9-10 0 16,14-17-3-16,17-18-36 0,13-21-20 16,20-16-44-16,22-19-181 15,19-20-21-15</inkml:trace>
  <inkml:trace contextRef="#ctx1" brushRef="#br0" timeOffset="110482.33">17660 6206 0</inkml:trace>
  <inkml:trace contextRef="#ctx0" brushRef="#br2" timeOffset="137814.81">19351 7014 669 0,'24'91'106'31,"6"16"2"-31,0 20-26 16,1 17-14-16,7 20-28 15,0 17-16-15,2 20-6 16,1 20 3-16,3 13-6 0,0 19-1 16,-1 9 6-16,3 10 5 15,-2-8 3-15,-2-12-1 16,-5-20-8-16,-3-28-9 16,-2-34-3-16,-2-38-3 0,-6-38-2 15,-5-37 6-15,-9-38-6 16,-2-33-67-16,0-33-122 15,-6-23-120-15</inkml:trace>
  <inkml:trace contextRef="#ctx0" brushRef="#br2" timeOffset="138277.75">20523 7994 718 0,'0'0'95'0,"34"52"4"15,-16-8-16-15,4 16-23 32,0 16-17-32,1 23-5 0,3 21-8 15,2 22-8-15,4 27-13 16,2 23-6-16,5 23 1 15,1 19-1-15,4 13 7 16,-1 11 6-16,-1 0 8 16,0-8-1-16,-6-20-2 0,-3-26-2 15,-1-34-6-15,-4-39-8 0,-4-33-1 16,-4-40 2-16,-6-30-2 16,-4-28-33-16,-7-28-115 15,-1-19-84-15,4-18-84 16</inkml:trace>
  <inkml:trace contextRef="#ctx0" brushRef="#br2" timeOffset="138847.47">19526 6990 257 0,'0'0'3'15,"-38"-26"0"-15,22 23 27 16,4 3 29 0,5 1 13-16,-3 9 7 15,4 7 3-15,2 8-5 16,2 8-4-16,2 10-8 15,6 13-5-15,2 18-5 0,7 19-9 16,5 25-19-16,6 27-10 16,6 32-2-16,4 33 0 15,3 28 3-15,5 21 16 0,2 19 10 16,-2 16-2-16,-7 2-2 16,-3-9-8-16,-10-16-13 15,-8-22-12-15,-8-31-4 0,-8-35 2 16,-4-38-2-16,-6-37-5 15,-8-33-33-15,-4-32-32 16,0-30-57-16,4-24-72 0,4-24-144 16</inkml:trace>
  <inkml:trace contextRef="#ctx0" brushRef="#br2" timeOffset="139448.97">18606 6334 598 0,'0'0'87'0,"38"39"5"0,-20-8-17 0,-4 8-5 16,2 12-9-16,-2 12-4 16,-2 20-21-16,2 20-7 15,-1 24-14-15,1 31-8 16,4 27-4-1,4 31 2-15,2 25 0 16,8 29-2-16,1 19 0 0,5 18-2 0,4 13 1 0,0 8-2 16,-3-4 5-16,1-14 14 15,-6-18 10-15,-6-30-1 16,-5-33-12-16,-5-42-10 16,-6-40-2-16,-6-44 0 15,-6-42 2-15,-6-39-45 16,-6-39-126-1,0-35-37-15,2-27-222 0</inkml:trace>
  <inkml:trace contextRef="#ctx0" brushRef="#br2" timeOffset="139996.81">17460 6360 509 0,'8'48'63'16,"6"11"34"0,6 16-6-16,6 23-16 15,4 20-15-15,3 31-17 16,7 30-9-16,4 30-16 16,5 27-6-16,5 26-2 0,2 21 15 15,3 12 14-15,-5 7-2 16,-4 3-5-16,-7-5 0 15,-5-16-11-15,-10-26-10 0,-8-28-5 16,-10-36-3-16,-8-31 0 16,-6-34 0-16,-12-27-11 15,-6-22-51-15,-4-19-73 16,-2-19-52-16,6-18-110 0</inkml:trace>
  <inkml:trace contextRef="#ctx0" brushRef="#br2" timeOffset="140514.79">16755 6049 695 0,'16'60'54'0,"8"4"14"16,-4 7 3-16,-2 8 1 0,1 8-10 15,1 12-18-15,4 16-17 32,2 20-13-32,2 28-3 15,5 30-7-15,7 34 1 16,4 31 3-16,4 33-5 0,5 21 0 16,3 16-3-16,-1 1 1 15,-3 4-1-15,-4-15 0 16,-8-22 11-16,-11-24 15 15,-5-28 0-15,-16-27-5 0,-4-35-8 16,-6-28-8-16,-8-30-4 0,-10-23 1 16,-4-23 1-16,1-22-11 15,-3-16-50-15,2-18-47 16,-2-14-54-16,10-12-12 16,2-22-128-16</inkml:trace>
  <inkml:trace contextRef="#ctx0" brushRef="#br2" timeOffset="141067.41">15982 6586 594 0,'26'78'125'16,"4"6"-23"-16,0 10-27 15,-4 9-7-15,3 19-23 0,1 17-13 16,2 18-13-16,6 22-3 15,-1 24-1-15,11 23 4 0,0 20 4 16,-1 12-6-16,5 13 5 16,0 1-6-16,-5 2-1 15,1-13-6-15,-6-11-1 16,-4-20-1-16,-3-23 0 16,-7-26-1-16,-6-29-3 0,-8-28 0 15,-10-32 1-15,-4-21-14 0,-12-26-76 16,-6-20-77-16,-6-17-26 15,4-9-133-15</inkml:trace>
  <inkml:trace contextRef="#ctx0" brushRef="#br2" timeOffset="141667.74">15990 8503 174 0,'0'0'363'16,"0"0"-293"-16,0 0-25 15,-6 37 33-15,0-23-6 0,0 4-14 16,-2 8-11-16,5 14-4 16,-3 18-20-16,6 19-13 15,9 25-2-15,9 29 0 0,16 33-3 16,8 32-2-16,11 26-1 15,11 27 18-15,4 20 42 16,5 16 8-16,-3 0-4 0,-5-8-19 16,-7-18-14-16,-9-29-12 15,-9-38-7-15,-8-43-7 16,-10-44-4 0,-10-43 2-16,-12-41-1 15,-6-39-54-15,-4-38-116 16,-2-34-113-16</inkml:trace>
  <inkml:trace contextRef="#ctx0" brushRef="#br3" timeOffset="-199648.81">16735 6151 761 0,'0'0'-58'0,"0"0"-192"15</inkml:trace>
  <inkml:trace contextRef="#ctx0" brushRef="#br3" timeOffset="-196441.86">16652 5978 524 0,'0'0'153'16,"-36"-37"31"-16,26 21-72 15,4 2-9-15,6 2-39 16,10 2-27-16,12 0-31 0,14 5-4 16,15 0 2-16,17 1-2 15,15 3-1-15,13 0 0 16,13 1-1-16,10 0 0 0,4 2 1 15,2 4-2-15,-7 5 3 16,-7 1-2-16,-10 1 1 16,-14 4 0-16,-15 0-1 15,-18-3-7-15,-13 0-3 0,-21-2 7 16,-14-6 1-16,-18-1-3 16,-18-2 2-1,-17-3 26-15,-13 0-4 16,-15 0-6-16,-13-4-9 15,-5 0-2-15,-4-2-1 16,-5-1 0-16,5 0-7 0,10 0 0 16,7 1 5-16,17 2 1 15,17 3-1-15,14 0 1 16,20 1 0-16,20 0-1 0,26 0-9 16,18 1 17-16,19 3-6 15,24-2-2-15,19 1 4 16,11-1-4-16,10 0 3 0,4-2-2 15,-2 0 1-15,-8 0 0 16,-10 0 1-16,-14 0-2 16,-17 0 0-16,-21 1 2 0,-17 1-2 15,-24 2-8-15,-18-3-17 16,-18 0 3-16,-22-1 11 0,-12 1 8 16,-21-3 5-16,-13-3-2 15,-11 2-1-15,-10-4 1 16,-7 1 1-16,-3 2 3 15,-2 2-1 1,4 2-2-16,5 0 0 16,15 2 0-16,10 6-1 15,17 2 0-15,20 1 0 0,22 3-1 16,20 1-4-16,26 2-5 16,22 0 11-16,19 0 0 15,19 2-1-15,15 1-1 16,12 0 1-16,4-2 2 0,5 1-2 15,-13-1 2-15,-6-2 10 16,-16 2 6-16,-17 0-11 0,-22-3-4 16,-21 0-2-16,-19-1 0 15,-20-6-2-15,-19-1 0 16,-23-3 2-16,-14-4 1 16,-15 0 0-1,-12-4-3-15,-5-1 2 16,-3-1 0-16,0-2-3 0,7 2 3 15,13 1 0-15,7 0-1 16,21 2 1-16,17 1-1 16,16 2 0-16,20 0 0 15,20 4-10-15,20 3 13 16,17 3-4-16,19 4 0 0,17 1 0 16,6 2 0-16,7 3 0 0,1 2 2 15,-8 0 1-15,-7 2-2 16,-19-1 0-16,-13-1 0 15,-22 0-1-15,-17-2-9 0,-19-3 2 16,-12-4 5-16,-21-6 0 31,-15-2 2-31,-22-5 4 0,-13-2-1 16,-14-7 3-16,-13-1 2 16,-9-2-4-16,-6-2-2 15,-6-1 0-15,4 4-1 16,0-1 0-16,11 2-24 15,11 4-34-15,20-1-4 0,17 2 25 16,24 5 19-16,21 0 11 0,23 0 5 16,29 3-27-16,27 3 31 15,31 3 0-15,19 1 5 16,25 2 19-16,12-1 9 16,14 4 0-16,5-1 0 15,5-1-3-15,-4 4-6 0,-2-1-7 16,-6-1-7-16,-12 1-7 0,-20-1-2 15,-10-1-1-15,-23-3 0 16,-23-2 0-16,-19-3-1 16,-24-2-2-16,-26-4-1 15,-36 0-12-15,-24-2 16 0,-27-6-1 16,-24-1 1-16,-20-3 0 16,-16-1-1-1,-8 1-2-15,-2-2-3 16,2 3 5-16,12 1 0 15,10 2 0-15,18 1-1 0,19 3-2 16,25 0-4-16,27 4 1 16,24 0 2-16,26 0 0 15,34 4-8-15,23 3 11 16,29 2 0-16,21 4-1 0,18-1 0 16,12 4 2-16,8-1-2 15,2-1 0-15,-8 3 0 16,-14-3 0-16,-22 0 0 0,-23-3 1 31,-29 0 0-31,-27-4 0 16,-34-3 1-16,-32-4-4 0,-27-7 5 15,-32-5 0-15,-21-5-3 16,-25-3 3-16,-20-3-5 16,-9-1 2-16,-7 1 0 15,-2 0 3-15,2 3-1 0,14 2 0 16,10 3 0-16,18 4-2 15,18 3 2-15,22 5 0 16,19 3-2-16,23 1 0 0,25 7 1 16,28 4-3-16,22 5-21 15,35 1 13-15,27 4 6 16,31-1 0-16,24 2-1 0,12-1 3 16,8-1 4-16,-2-2-4 15,-14-4-1-15,-22 1 5 16,-32-3 10-16,-31-2-2 0,-38-1-6 15,-38-2-3-15,-42-2 2 16,-35-4 2-16,-30-1 0 0,-24-1-3 16,-10-1 8-16,-8-2 14 15,8 0-3-15,18 3-8 16,28 0-6-16,24 5-3 16,31 4-1-1,30 4-2-15,28 5-2 16,34 2 2-16,22 4 1 15,21 3 2-15,16 2-8 16,17 2-14-16,3-3 6 0,0 2 5 16,-6-2 6-16,-13-3 1 15,-17-2-1-15,-23-4 1 16,-26-6-1-16,-28-3 1 0,-38-5-1 16,-38-5 9-16,-33-5-2 15,-38-5-2-15,-28 1 0 16,-29-5-4-16,-7 3 1 0,9 1 7 15,15 2 3-15,42 2-2 16,42 1-1-16,55-2 0 0,66-2 7 31,65-1-8-31,54-3-1 16,46-1-7-16,30 2 4 0,19 2-1 16,-6 3-2-16,-15 7 1 15,-26 0 3-15,-32 7-2 16,-38 4-44-16,-38-1-39 15,-39 0-20-15,-32-2 19 16,-28-2 54-16,-29-4 32 0,-17-2 9 16,-17 0 38-16,-5-2 21 15,-5 0-16-15,5-3-10 0,5-2-10 16,6 2-6-16,9-1-10 16,12 2-12-16,11 0-4 15,15 4 0-15,16 7-2 16,24 0-24-1,28 6-39-15,35 1 10 16,35 3-4-16,29 0 26 0,32 0 27 16,19 1 8-16,11-2-6 15,0 2-1-15,-9-3 32 16,-19-1 27-16,-28-2-9 16,-34-2-27-16,-33-4-12 0,-38-1-5 15,-36-5-1-15,-32-4 0 0,-28-6 11 16,-31 0 3-16,-16-3 0 15,-17-1-5-15,-1 5-6 16,-2 0-3-16,14 4 0 16,20 3 0-16,21 2-1 15,32 1-1-15,34 6-6 0,40 1-35 16,42 5 30-16,35 2 8 0,34 2 0 16,28 2 2-16,17 1-1 15,9 3 1-15,-2 0-2 16,-5 4 4-16,-17-2-1 15,-24 3 1-15,-30-4-1 0,-31-2 0 16,-37-6-1-16,-35-7-1 31,-36-4-10-31,-33-5 7 0,-29-9 5 16,-25-3-1-16,-22-5 0 16,-8 0 4-16,0 4 1 15,8 1-1-15,15 3-3 16,29 2-1-16,25 4 4 0,32 1-2 15,26 2-2-15,34 4-9 16,30 4 11-16,27 5-3 0,22 5 1 16,19 5 0-16,7 1 1 15,6 1 0-15,-12 1-1 16,-12-2 0-16,-22-3 0 16,-23-3-1-16,-29-5-8 15,-37-4-28-15,-24-8-3 0,-33-5 27 16,-25-8 15-1,-21-5 1-15,-16-5 5 16,-7-3 18-16,-1 1-4 16,8 2-2-16,16 1-8 15,17 4-3-15,24 8-5 16,25 7-2-16,27 3-1 0,21 10-10 16,31 7 13-16,22 8-1 15,11 3-1-15,20 4 1 0,6 4-5 16,1 0 3-16,-9 0-1 15,-10-1 1-15,-25-3-2 16,-20-6-4-16,-31-3-15 16,-26-7-12-16,-33-7 8 0,-28-8 19 15,-19 0-1-15,-18-10 0 16,-11-1 4-16,3 0 0 0,8 1 1 16,14 4 1-16,23 4-1 15,24 1 1-15,29 10-2 16,28 2-6-16,27 5 3 0,22 2 7 15,15 6 6-15,9-2 6 16,5 4-3-16,-4 0-7 16,-9-1-1-1,-14 0 0-15,-15-3-1 16,-17-3-1-16,-14-2-9 16,-16-7-3-16,-14-1 6 15,-8-2 5-15,-2-1 2 0,-3-4-1 16,7 1-2-16,-2-1 8 15,10 0 1-15,6 0-2 16,10 1-3-16,16 3 0 0,14 4 6 16,15 5-5-16,17 6-1 15,13 6 0-15,13 6-4 0,7 5-47 16,0 2-38-16,-15-1 3 16,-21-2 9-16,-31-6-8 15,-36-10-42-15,-48-13-63 16,-41-10-254-1</inkml:trace>
  <inkml:trace contextRef="#ctx0" brushRef="#br3" timeOffset="-191998.35">19099 8268 885 0,'2'-6'102'16,"48"2"75"-16,41 4-141 16,38 14-6-16,30 7-11 15,20 7-2-15,10 7-6 0,-5 2-4 16,-13 2-2-16,-24-1 0 0,-24-4-1 15,-25-1-13-15,-29-7-41 16,-25-7 9-16,-18-6 20 16,-24-8 17-16,-18-5 1 15,-22-3 7-15,-18-7 2 16,-13-4 5-16,-15-6 1 0,-9-5-3 16,-10-2-4-16,-3-4-1 0,-1 1-2 15,4 2 0-15,6 2 0 16,17 5-2-16,19 4-21 15,23 6-15-15,26 6-9 16,24 5 11-16,31 5-58 16,25 9 76-1,21 5 21-15,19 5-20 16,9 4 31-16,4 2 30 0,-6-2 7 16,-9 0-3-16,-19-4-10 15,-25-6-10-15,-21-7-8 16,-27-5-13-16,-22-6-13 15,-32-9 19-15,-21-10-1 0,-25-4-8 16,-17-9-1-16,-12-2-3 0,-4-2 1 16,6 4 0-16,7 3 0 15,17 4-1-15,17 6-9 16,21 5-13-16,21 5 3 16,22 6 11-16,22 3-4 0,26 11-20 15,23 5 26-15,21 8 2 31,19 9 1-31,14 6 0 0,6 7 1 16,2 3 0-16,-1 3 0 16,-7 2 0-16,-22-3-1 15,-17 0 2-15,-27-5-1 16,-27-7 0-16,-28-7-5 16,-36-9-3-16,-27-11 4 0,-33-6 4 15,-19-9 1-15,-24-12 0 0,-12-4-1 16,-8-5-2-16,1-2 8 15,9 1 0-15,16 2-1 16,21 4-2-16,29 6-1 16,29 6 0-16,35 5 0 15,30 4-2-15,45 10-11 0,34 9 7 16,31 6-17 0,28 6 4-16,22 4 5 15,9 1 11-15,-1 3-1 16,-10-4 0-16,-20 0 3 15,-30-5 14-15,-31-4-1 0,-41-6-9 16,-39-6-5-16,-35-9-3 16,-41-7 37-16,-27-10-2 15,-32-4 1-15,-10-5-10 0,-2 0-8 16,4 3-10-16,15 4-1 16,25 3-1-16,30 4 0 15,23 5-1-15,28 1 0 16,30 7-9-16,30 9-5 15,25 4 16-15,25 8-3 0,25 4-1 16,16 9-2-16,12 4-4 0,6 4 0 16,2 1 3-16,-10 1 3 15,-18-3-1-15,-24-3 1 16,-25-6-1-16,-31-5-1 0,-33-7-17 16,-28-10 3-16,-33-6 13 15,-31-11 4-15,-17-4 1 16,-30-11 9-1,-8-1 6-15,-8-3-8 16,8 1-5-16,13 4-1 16,21 4-1-16,28 6-2 0,29 3 2 15,36 9-5-15,28 8-21 16,41 12 6-16,33 9 9 16,27 10 3-16,32 10 2 15,20 7 5-15,8 8 0 0,3-1 0 16,-11-3-4-16,-20-5 2 15,-34-6 0-15,-37-13-2 0,-43-12 1 16,-43-11-1-16,-51-16 5 16,-41-10 23-16,-35-14 6 15,-30-10-2-15,-15-7-2 16,-7 0-5 0,6-2-9-16,14 8-7 15,28 3-5-15,30 6 1 16,31 7 2-16,33 9-3 0,33 4-2 15,30 14-24-15,29 10 19 16,25 6-9-16,17 10-5 16,18 10 1-16,12 6 2 15,1 2 7-15,-5 6 3 0,-14 1 8 16,-18-3-3-16,-21-6-2 0,-36-8 1 16,-30-10-1-16,-30-9 1 15,-39-11 17-15,-29-13 17 16,-25-8 1-16,-28-12-2 15,-12-6-6-15,-8-2-7 16,3-1-4-16,7 4-9 0,24 4-1 0,29 10-1 16,33 6-1-16,37 9-23 31,44 11-45-31,46 11 0 16,37 6 26-16,38 11 13 15,32 10 23-15,20 6 6 16,14 7-1-16,3 3-1 0,-11 2 1 15,-18-7 0-15,-32-10 0 0,-42-12 0 16,-41-15 10-16,-52-17 6 16,-52-16 8-16,-51-21 38 15,-46-11-16-15,-44-11-8 0,-25-6-13 16,-13 1-10-16,7 3-6 16,21 9-6-16,34 11-1 0,48 8 2 15,44 8-13-15,53 8-26 16,46 7-17-16,51 9 21 15,37 12 34-15,33 8-7 16,23 9 7-16,15 8-4 16,0 5 1-16,-10 0-1 15,-12-1 1-15,-24-3 0 0,-28-7 4 16,-26-8 2 0,-31-4-4-16,-30-11-2 15,-26-11-2-15,-40-8 6 16,-23-7 9-16,-25-11-4 15,-25-7-3-15,-18-5-4 16,-10 1 1-16,-2 0-3 16,6 2 2-16,10 5-9 0,22 4-16 15,25 6-4-15,31 7 10 0,29 3 6 16,28 10-7-16,36 13-3 16,25 8 18-16,23 7 3 15,19 8 1-15,12 6-2 16,2 3 1-16,-1 2-2 15,-13-3 3-15,-16-6-3 0,-25-6 2 16,-24-10-1 0,-38-11-1-16,-30-17-2 15,-42-7 21-15,-31-19 14 16,-30-7-7-16,-24-7 3 16,-10-3-4-16,4 1-7 15,16 4-5-15,26 8-7 16,35 8-3-16,37 8 2 0,43 6-2 15,40 6-14-15,39 8 11 0,28 8 2 16,25 7 1-16,11 4 0 16,-2 3 1-16,-10 0-2 15,-20-1 0-15,-26-8-9 16,-27-5-6-16,-36-6-3 0,-32-13-3 16,-36-4 18-16,-31-15 5 15,-22-7-1-15,-24-9 4 0,-9 0 15 16,3-1 3-16,8 2-8 15,18 4-9-15,22 9-3 16,25 4-1-16,26 7-1 16,26 9 1-1,16 1-10-15,26 8 9 0,14 7-1 0,15 4 0 16,7 5 2 0,11 3-1-16,5 1-1 15,-3 2 0-15,2 2 0 16,-3-4 0-16,-7-4-1 0,-9-4 2 15,-14-6-1-15,-13-5 1 16,-15-9 1-16,-24-6 2 16,-18-11 1-16,-23-12-4 15,-21-8 1-15,-18-10-1 0,-19-9 0 16,-12-7 0-16,-6-6 0 0,0-2 0 16,3-5 0-16,13 0 0 15,18 0-1-15,27 5 3 16,30 4-2-16,32 5-8 15,42 7-35-15,43 11-21 16,40 7 11 0,34 7 30-16,26 8 19 15,19 5 1-15,13 7 7 0,-7 1 28 16,-17-2 9-16,-26-1-8 16,-36-6-15-16,-40-11-10 15,-49-10-1-15,-48-17 1 0,-56-15-3 16,-45-16-2-16,-44-12 3 15,-36-8 7-15,-21 0 5 16,-5 5-6 0,8 5-9-16,23 11-1 0,33 8 0 15,41 12-9-15,47 10-27 16,43 8 3-16,41 11 0 16,43 10-1-16,31 11 18 15,26 8 9-15,14 8 0 0,6 4 1 0,-2 10 0 16,-12 3 4-16,-15 0-3 0,-27-1 4 15,-25-4-2-15,-27-4 1 16,-29-4 1-16,-28-4 2 16,-33-10 34-16,-25-7-17 15,-23-6-6-15,-26-11-6 16,-12-4-3 0,-18-4-3-16,-6-3 0 0,0 0-2 15,8 5 1-15,16 5 1 16,24 8-2-16,29 8 0 15,28 6-5-15,45 11-11 16,34 4-20-16,49 12 5 0,35 7 23 16,34 7 4-16,22 6 3 15,14 3-4-15,-2 5 2 0,-11-2 10 16,-31-5 7-16,-27-5-7 16,-41-7-4-16,-41-7-4 15,-42-9-6-15,-47-7 10 16,-35-12 2-16,-29-7-3 0,-18-10-1 15,-2-1 2-15,4-5 15 16,22 2-3 0,28 3-5-16,27 2-6 15,32 4-2-15,28 2 5 16,28 4-9-16,24 2-2 16,19 1 1-16,13 1 0 15,13 5 4-15,3 1-2 0,5 3 0 16,0 2-9-16,-1 3-3 15,-3 0 0-15,-6 0-1 0,-7-3 6 16,-15-2 6-16,-13-4 2 16,-18-7-1-16,-24-5 4 15,-22-5 1-15,-32-9 2 0,-32-7-2 16,-29-8-2-16,-28-7-1 16,-20-1 0-16,-12-2 0 15,-2 0-2 1,12 4 2-16,22 9-2 15,26 4 2-15,34 6 0 16,35 8-2-16,36 5-1 0,40 10-14 16,35 9-18-16,32 3 19 15,26 11 9-15,26 9 1 16,14 8 3-16,8 3 1 16,0 1-3-16,-7 0 2 0,-21-1 2 15,-22-8 0-15,-29-4 0 16,-31-9-1-16,-35-7 1 0,-32-4 4 15,-28-12 11-15,-33-10-6 16,-29-6 0-16,-21-6 2 16,-20-5-4-16,-20-1-4 15,-10-3-2-15,-4 2-1 0,-6-2 1 16,0 4-1-16,6 2 1 0,12 4-5 16,14 5-15-16,24 10-11 15,26 6-8-15,29 8-2 16,36 7 1-16,36 8-3 15,40 10 13-15,37 8 27 16,38 9-2 0,26 6 3-16,24 5 0 15,11 5 9-15,7 4 12 0,-12 0 8 16,-14-5 6-16,-22-2-7 16,-32-4-11-16,-34-6-7 15,-29-10-4-15,-40-6-5 16,-28-7-6-16,-36-6 8 15,-25-4 11-15,-21-5-6 0,-17 0-4 16,-12 0 0-16,0 0-4 0,4 6-3 16,9 5-7-16,11 6 3 15,18 8 3-15,21 6 0 16,18 5 1-16,22 8-1 16,22 9-1-16,28 5 1 15,26 9 4 1,25 5 2-16,21 11-4 15,17 1 7-15,12 1-1 0,4-1 0 16,-8-4-1-16,-18-9-3 16,-21-13 1-16,-33-8 0 15,-37-16-2-15,-44-13 0 16,-45-17 1-16,-42-11 8 16,-38-14-3-16,-32-13-2 0,-20-5-1 0,-1-5 2 15,11 3 1-15,22 5 0 16,38 7-2-16,42 9-1 15,49 10 2-15,54 9-2 16,51 8-16-16,51 12 8 16,35 10 2-16,31 11 5 0,15 7-3 15,2 5 2-15,-15 6-1 0,-23 1 0 32,-35 0 1-32,-35-5-10 15,-43-7-9-15,-38-5 4 16,-42-12 4-16,-38-8 11 15,-29-12 2-15,-24-2 19 16,-18-8 8-16,-8-3-2 0,0-2-4 16,8 1-5-16,16 0-10 0,25 4-6 15,27 3 0-15,27 7-2 16,32 7 0-16,28 8-4 16,36 8-4-16,25 5 7 15,29 9-3-15,19 7 0 0,18 4-1 16,2 6 0-16,2-1-4 15,-4 3 5-15,-16-3 3 0,-17-1 1 16,-27-8-2-16,-25-7-4 16,-31-10-9-16,-29-10 5 15,-29-13 5-15,-33-10 8 16,-21-10-2-16,-18-10 2 0,-17-5-2 16,-1-2 3-16,4 0 0 15,12 2-1 1,12 6-1-16,25 4-1 15,26 6 2-15,24 3-4 16,22 6 0-16,26 10-6 16,16 9 7-16,20 4-7 15,13 8-14-15,12 2-1 0,1 5 5 16,1-1 8-16,-1 1 4 16,-13-2 4-16,-11-4 0 0,-17-4 0 15,-19-7-1-15,-22-10 1 16,-22-10 1-16,-29-7 35 15,-33-13 0-15,-23-6-5 16,-22-8-8-16,-16 1-8 0,-6-1-6 16,2 5-5-16,15 5 0 15,23 7-2 1,30 7 1-16,27 5-2 16,32 3 0-16,32 8-7 15,32 8 3-15,23 5 4 16,23 8 0-16,15 6 4 15,16 4-2-15,-4 5-10 0,2 4-24 16,-8 2-7-16,-5 3 1 16,-15 4 0-16,-12 4-3 0,-13 2-27 15,-12-8-144-15,-17-11-369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7T22:51:04.991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18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1" timeString="2021-09-07T22:51:12.528"/>
    </inkml:context>
  </inkml:definitions>
  <inkml:trace contextRef="#ctx0" brushRef="#br0">18700 5739 416 0,'0'0'140'16,"0"0"0"0,28-5-46-16,-24 3-36 15,-3 0-26-15,-1 0-25 16,-1 0 1-16,-5 2 14 15,-2 0 27-15,-6 6 26 0,-6 6 9 16,-6 6-15-16,-10 8-16 16,-5 5-9-16,-19 9-10 15,-6 3-8-15,-11 4-6 16,-12 9-3-16,-19 2-1 0,-11 7-2 16,-6 4 0-1,-12 6 2-15,-6 2-6 16,-8 5-6-16,0 2-1 0,2 1-2 15,-4-2 2-15,8-2-3 16,8-7-1-16,6-6 3 16,10-10-4-16,7-8 2 15,17-8-1-15,10-12-20 16,11-5-9-16,17-8-10 0,11-5-33 0,10-4-52 16,12 1-75-16,13 3-110 0</inkml:trace>
  <inkml:trace contextRef="#ctx0" brushRef="#br0" timeOffset="686.63">18052 5508 816 0,'-14'47'70'0,"-4"22"-1"0,-11 16 5 15,-9 15-35-15,-8 14-9 0,-5 6 6 16,-5-4-26-16,2-11-10 15,1-17-3-15,7-26-4 16,6-28-61-16,12-29-102 16,11-22-112-16</inkml:trace>
  <inkml:trace contextRef="#ctx0" brushRef="#br0" timeOffset="908.74">17377 5846 752 0,'-34'121'40'16,"0"12"14"-16,-9 2-21 15,-1-7-9-15,2-16-20 0,-2-25-5 16,9-28-11-16,3-26-141 15,10-29-270-15</inkml:trace>
  <inkml:trace contextRef="#ctx0" brushRef="#br0" timeOffset="1087.25">16852 6104 656 0,'-25'70'298'15,"-1"12"-254"-15,-4 5 8 0,-6 3 11 16,-2-3-36-16,-1-9-29 16,-1-13-1-16,0-16-9 0,7-17-113 15,7-21-104 1,6-20-191-16</inkml:trace>
  <inkml:trace contextRef="#ctx0" brushRef="#br0" timeOffset="1255.97">16447 5742 601 0,'0'0'-2'0,"-36"66"99"16,13 12 29-16,-3 28-27 15,-2 22-15-15,-2 11-35 16,-6 5-21 0,3-15-17-16,3-21-10 15,0-34-4-15,4-33-107 16,8-36-207-16</inkml:trace>
  <inkml:trace contextRef="#ctx0" brushRef="#br0" timeOffset="2526.79">21222 8830 801 0,'0'0'79'0,"10"31"18"16,-14-6 2-16,-14 4-48 15,-9 8-16-15,-11 6 5 0,-12 10 3 16,-13 8-12-16,-9 9-4 16,-13 10-1-16,-9 12-5 15,-11 8-3-15,-6 17-1 0,-14 6-4 16,-2 15 5-16,-4 8 5 15,-3 9 1-15,-1 5 0 16,6 6 5 0,0 3-2-16,8-4 2 15,4-2-3-15,8-9-3 16,7-14-7-16,13-20-2 0,13-19-9 16,13-24-4-16,15-21 0 15,16-18-1-15,7-17-25 16,13-14-59-16,12-7-43 15,8-6-66-15,13-2-54 0,9-2-327 16</inkml:trace>
  <inkml:trace contextRef="#ctx0" brushRef="#br0" timeOffset="3074.95">19675 11038 747 0,'20'130'188'0,"6"10"-89"0,0 1-48 15,-3-7-15-15,-7-18-4 0,0-27-11 16,-6-37-15-16,0-38-7 16,-2-39-28-16,2-40-140 15,4-27-127-15</inkml:trace>
  <inkml:trace contextRef="#ctx0" brushRef="#br0" timeOffset="3307.08">20130 10286 849 0,'0'0'304'0,"54"2"-270"15,-25 38 36-15,-5 27-10 16,0 27-42-16,2 29-12 16,-2 26 12-16,0 15-8 0,1 6 3 15,-1-8-5-15,-2-17-5 16,-4-26-2-16,-6-32 0 15,-4-40-4-15,-4-47-17 0,0-41-142 16,-2-47-102-16,2-36-308 16</inkml:trace>
  <inkml:trace contextRef="#ctx0" brushRef="#br0" timeOffset="3476.46">20642 10249 1137 0,'46'111'17'0,"4"20"5"16,-13 17-15-16,-11 15-6 0,-8 3-1 15,-6-1 1-15,-4-16-1 0,-4-25-4 16,0-32-70 0,4-38-149-16,4-45-351 0</inkml:trace>
  <inkml:trace contextRef="#ctx0" brushRef="#br0" timeOffset="3714.38">21012 9627 972 0,'32'29'68'0,"3"36"54"16,7 34-48-16,0 34-41 15,-2 32 9 1,1 28 5-16,1 22-13 15,-2 6-4-15,-5-3-15 0,-1-17-12 16,-2-29-3-16,-4-42-1 16,-4-52-5-16,1-59-38 15,-5-57-62-15,0-58-58 16,-4-50-41-16,-2-41-322 16</inkml:trace>
  <inkml:trace contextRef="#ctx0" brushRef="#br0" timeOffset="5116.99">21810 6391 510 0,'0'0'343'0,"-39"22"-332"0,5 3 44 16,-12 8 39-16,-7 14-32 15,-15 9-9-15,-5 15-2 16,-13 13 3-16,-9 17-9 0,-9 17-6 16,-9 16-4-16,-8 19-2 0,-8 15 0 15,-6 12-2 1,-10 16-9-16,-8 15-3 0,-6 13-4 16,-8 14-2-16,-8 13 2 15,1 12 2-15,-5 10 3 16,-2 4 6-16,2 0-3 15,4-4-4 1,7-7-4-16,3-12-6 0,10-18-2 16,12-16 0-16,6-24-1 15,12-20-7-15,17-26 2 16,15-28-1-16,19-29-1 16,21-28-51-16,19-26-51 0,26-25-56 15,22-14-179-15,24-5-245 16</inkml:trace>
  <inkml:trace contextRef="#ctx0" brushRef="#br0" timeOffset="6102.01">18475 10968 652 0,'14'32'51'0,"2"1"20"15,0 4-17 1,-2-1-4-16,0-5-24 16,-2-6-19-16,-2-5-7 0,0-9-7 15,-1-6-45-15,1-5-108 16,0 0-384-16</inkml:trace>
  <inkml:trace contextRef="#ctx0" brushRef="#br0" timeOffset="6412.51">18813 10743 753 0,'-2'86'159'16,"2"11"-97"-16,-2 10 18 16,2 0-8-16,0-2-39 15,0-8-20-15,-2-11-15 0,0-9-4 16,0-18-48-16,0-14-70 15,6-18-93-15,12-19-418 16</inkml:trace>
  <inkml:trace contextRef="#ctx0" brushRef="#br0" timeOffset="6635.16">19139 10122 1086 0,'30'62'-4'15,"-1"16"14"-15,-5 17-7 16,-10 16-2-16,-8 9 0 16,-6 6 0-16,-4-1-2 15,-6-13-4-15,2-21-62 0,6-29-83 16,4-34-249-16</inkml:trace>
  <inkml:trace contextRef="#ctx0" brushRef="#br0" timeOffset="6835.81">19727 9156 964 0,'49'-15'31'15,"5"19"80"-15,-6 21-37 16,-5 17-37-16,-1 18-28 16,-8 15-21-16,-4 10 2 0,-3 0-9 15,-3-10-46-15,-2-20-77 16,0-33-28-16,4-33-103 0</inkml:trace>
  <inkml:trace contextRef="#ctx0" brushRef="#br0" timeOffset="7036.33">20519 7938 498 0,'50'30'420'0,"2"27"-390"16,1 15-20-16,-1 20-12 16,-1 10 5-16,-1 0 2 15,-6-11-6-15,0-20 0 0,-7-34-31 16,-1-33-41-16,-4-36-102 15,-6-31-268 1</inkml:trace>
  <inkml:trace contextRef="#ctx0" brushRef="#br0" timeOffset="7237.92">21212 7270 801 0,'40'56'38'0,"6"33"-22"15,8 32-2-15,5 29-1 16,3 23 10-16,-3 9 12 0,1-1 11 16,-5-17-29-16,-13-28-15 15,-4-42-2-15,-10-47-7 16,-6-48-66-16,-8-54-100 16,-11-40-286-1</inkml:trace>
  <inkml:trace contextRef="#ctx0" brushRef="#br0" timeOffset="7399.85">21532 7453 962 0,'22'189'1'15,"-6"9"14"-15,-14-6-15 0,-8-16-2 16,-14-26-60-16,-2-34-135 15,-3-41-464-15</inkml:trace>
  <inkml:trace contextRef="#ctx1" brushRef="#br0">14298 9391 0,'0'0'0</inkml:trace>
  <inkml:trace contextRef="#ctx0" brushRef="#br0" timeOffset="10342.06">18938 5594 295 0,'-12'28'129'0,"-2"3"-46"0,0 3 3 16,-2 5-21-16,-1 2-31 15,1 4-13-15,0 4 2 16,2 7 14-16,-2 10 7 16,4 9 11-16,-8 15-3 15,0 15-16-15,1 17 3 0,-5 18 6 31,-4 18-1-31,-2 20-9 16,-4 18-9-16,-1 16-15 0,-1 19-2 16,0 13-2-16,0 18 16 15,-1 13 19-15,-3 9 5 16,-2 12-4-16,-2 7-6 16,-3 4-3-16,-13-7-1 0,1-1-14 15,-7-9-10-15,-6-15-6 0,1-16-2 16,3-16 0-16,5-18 0 15,9-16 0-15,13-21 0 16,5-19 0-16,16-23-1 16,10-27 2-16,10-28-2 0,14-37-16 15,8-35-40-15,11-28-118 16,5-29-179-16,8-19-408 0</inkml:trace>
  <inkml:trace contextRef="#ctx0" brushRef="#br0" timeOffset="10926.44">17564 6513 107 0,'0'0'-19'15</inkml:trace>
  <inkml:trace contextRef="#ctx0" brushRef="#br0" timeOffset="11289.3">17128 6989 792 0,'60'21'58'0,"18"11"-32"0,11 14-18 15,14 13-3-15,14 16-7 16,5 18 8-16,5 11 44 16,-4 3 8-16,-16-2-27 15,-15-14 3-15,-27-21-18 0,-33-30-13 16,-32-33-1-16,-36-29-89 15,-27-34-86-15,-21-20-469 0</inkml:trace>
  <inkml:trace contextRef="#ctx0" brushRef="#br0" timeOffset="11527.03">16622 7883 747 0,'89'113'9'0,"11"3"49"0,5 12-6 16,2 6 11-16,-2-1-28 15,-11-6-23-15,-17-11-11 16,-25-15-1-16,-22-17-37 15,-30-23-64-15,-26-25-78 16,-26-20-148-16</inkml:trace>
  <inkml:trace contextRef="#ctx0" brushRef="#br0" timeOffset="11762.13">16129 9184 856 0,'78'112'25'16,"19"10"69"-16,12 12-22 0,7 5-15 16,3 2-22-16,-2-9-12 15,-10-6-6-15,-5-11-9 16,-17-15-4-16,-14-16-5 16,-15-14 2-16,-22-18-3 0,-22-18-32 15,-16-20-92-15,-22-16-149 16,-20-25-275-16</inkml:trace>
  <inkml:trace contextRef="#ctx0" brushRef="#br0" timeOffset="11991.09">16139 9934 858 0,'92'76'37'15,"19"23"4"-15,16 23-19 16,12 18-19-16,10 14 0 15,0 9 8-15,-2 0-9 0,-6-6 0 32,-14-10 5-32,-24-15-3 15,-25-24-9-15,-30-26 5 0,-42-31 0 16,-32-39-77-16,-32-30-165 16,-37-36-154-16</inkml:trace>
  <inkml:trace contextRef="#ctx0" brushRef="#br0" timeOffset="12144.68">16308 11299 845 0,'133'138'102'0,"-4"-3"8"0,-21-8-66 16,-35-18-22-16,-33-21-17 15,-30-26-6-15,-24-21-189 16,-26-18-472-1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7T22:59:27.529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3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1" timeString="2021-09-07T22:59:30.102"/>
    </inkml:context>
  </inkml:definitions>
  <inkml:trace contextRef="#ctx0" brushRef="#br0">14655 5624 684 0,'0'0'122'0,"-4"-30"-23"0,-3 15 1 15,-5-4-12-15,-4 3-23 16,-6 4-7-16,-4 2-13 16,-6 9-3-16,-3 2-8 0,-3 12-10 15,-4 10 1-15,2 7-6 0,-1 8-5 16,5 4 0-16,6 10-9 16,4 4-1-16,8 0 1 15,10 6 0-15,6 2 9 16,8 1 13-16,10-7 0 15,10-5 9-15,4-12-3 0,8-15-6 16,9-20-9-16,7-19-15 0,8-22-7 16,3-23 1-16,-3-12-6 15,-7-7-15-15,-11-3-3 16,-14 5 4-16,-14 8-14 16,-16 9-20-16,-12 10-22 15,-16 10-18 1,-6 10-66-16,-6 10-52 15,-5 7-46-15,-1 10-232 0</inkml:trace>
  <inkml:trace contextRef="#ctx0" brushRef="#br0" timeOffset="1101.26">16531 6427 441 0,'0'-10'320'0,"-2"3"-198"0,-8 0 5 16,-8 0-17-16,-4 2-20 15,-6 4-26-15,-6 1-18 16,-1 0-11-16,-3 6-1 15,-2 8 2 1,2 3-3-16,3 6 4 16,5 4-18-16,0 5-8 15,8 4-1-15,2 1-2 16,10 2-7-16,4-3 1 16,6-2-2-16,10-5-1 0,12-6 1 15,4-6-6-15,12-10-2 16,11-7 2-16,7-7 2 0,6-15-1 15,3-6 1-15,-7-7 2 16,-5-5 4-16,-9 0 7 16,-14-2 13-16,-16 1-6 0,-12 0-9 15,-10 4-5-15,-16-1-7 16,-10 4 0-16,-9 3-5 16,-9 6-18-16,-4 10-27 0,-1 7-75 15,3 8-197-15,2 14-442 16</inkml:trace>
  <inkml:trace contextRef="#ctx0" brushRef="#br0" timeOffset="2356.63">22094 9879 899 0,'0'-17'131'0,"-2"-4"3"16,-9-4-4-16,-11-6-46 0,-6 2-22 15,-8 2-21-15,-6 7-22 16,-1 9-8-16,-7 9 1 15,2 11-1-15,3 15 3 0,-1 12 1 16,4 8 6-16,7 9 12 16,5 6-3-16,6 0-9 15,8-2-6 1,12-4 0-16,4-7-4 16,16-8-4-16,14-11-13 15,15-11-2-15,17-12 9 16,13-8-1-16,11-13-3 0,5-9 0 15,-1-5 3-15,-11-4-3 16,-15-4 4-16,-15-4-2 16,-17 1 2-16,-18-4-3 0,-14-1-9 15,-12-2-5-15,-16 6-11 16,-7 1-6-16,-15 9-17 16,-10 9-16-16,-3 13-40 0,-5 11-61 15,-1 11-113-15,3 16-247 16</inkml:trace>
  <inkml:trace contextRef="#ctx1" brushRef="#br0">19146 6949 0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2T23:10:45.54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20327 1766 594 0,'0'0'221'0,"0"0"-130"15,0 0 48-15,0 0-21 16,-2 47-41-16,2-17-21 0,8 12-16 16,-1 15-1-16,9 16 8 15,0 12 12-15,4 12 0 16,0 9 0-16,2 5-14 0,-4-1-20 15,0-2-3-15,-5-8-8 16,-1-8-6-16,-4-12-6 16,-2-13-2-1,-2-12 3-15,-2-14 1 16,0-12-1-16,2-10 5 16,2-7-4-16,6-12 1 0,4 0 2 0,8-13-5 0,6 0 5 15,9-6 0-15,9 0 2 16,6-1 3-16,5 0-5 15,3 2-6 1,1 2-2-16,-5 6 1 0,-6 4-4 16,-9 3-41-1,-9 3-36-15,-10 3-73 0,-12 0-131 16,-4 0-400-16</inkml:trace>
  <inkml:trace contextRef="#ctx0" brushRef="#br0" timeOffset="312.95">20478 2345 1575 0,'31'0'114'0,"11"-10"-60"0,4-12 65 16,5-8-88-16,3-8-27 0,2-2-7 16,-7 3-4-16,-3 6-41 15,-16 7-11-15,-8 10-66 16,-10 6-90-16,-7 8-226 15</inkml:trace>
  <inkml:trace contextRef="#ctx0" brushRef="#br0" timeOffset="616.6">20281 1734 1423 0,'0'0'245'0,"46"-23"-232"0,-17 4 133 16,5-8-62-16,8-2-57 15,6-3-10-15,11-1 2 16,5-1-13-16,5 1-4 0,3 1-7 15,-1 2-17-15,-7 3-31 16,-13 7-43-16,-9 3 19 16,-14 6-31-16,-10 4-40 0,-8 2-109 31,-4 5-321-31</inkml:trace>
  <inkml:trace contextRef="#ctx0" brushRef="#br0" timeOffset="1532.45">21282 1470 1281 0,'26'82'41'0,"2"12"-28"15,-1 13 87-15,-1 11-42 31,0 4-38-31,2 5-1 0,-2 2-4 16,-2-6-11-16,-3-6-1 16,-3-12 17-16,0-12 8 15,-4-17-4-15,-2-15-1 16,-4-20 1-16,0-22 2 16,-4-19 0-16,-4-25-16 15,-4-24-7-15,-8-23-2 0,-8-20 4 0,-6-16-8 16,-6-13 6-16,-5-8-6 15,-5-1-1-15,2 3-15 16,1 4-10-16,5 11-3 16,8 8 13-16,4 16 17 15,12 10 2-15,2 14 3 16,8 12 1-16,8 13 1 0,6 12 7 0,6 13 11 16,6 11 5-16,4 8-5 15,5 18-7-15,5 14 3 16,8 16 1-16,5 15-7 15,7 13-12-15,4 13 0 0,9 9-1 32,8 8 1-32,7 3 2 0,1 2-4 15,7-6 6-15,-3-7-6 16,2-11 11-16,-3-11-2 16,-3-16 0-16,-5-14 1 15,-9-16 3-15,-7-17-2 0,-15-17 6 16,-11-16 6-16,-14-26-10 15,-14-21-3-15,-12-17-5 16,-10-17-10-16,-16-15 3 0,-8-11-2 16,-12-1-17-16,-7-7-9 15,-3 3 1-15,-2 4-16 16,3 6-33-16,5 13-41 0,10 14-41 16,11 17-110-16,15 20-301 15</inkml:trace>
  <inkml:trace contextRef="#ctx0" brushRef="#br0" timeOffset="2240.89">22746 1154 619 0,'16'48'469'15,"8"11"-458"-15,-4 15 46 16,11 15 112-16,-1 13-70 15,10 10-75-15,2 11-20 16,5 5 10-16,-3 4 24 0,2-3 6 16,-1-7-9-16,-5-7 4 0,0-13 5 15,-4-18-1-15,-7-17-5 16,1-17-15-16,-4-20-3 16,0-20-4-16,0-15-4 15,3-21-13-15,5-14-2 16,0-13 2-1,6-12 2-15,1-8 1 16,5-8-5-16,6-6 6 0,-1-5-6 16,-1-3 3-16,-4-1-1 15,-7 2 0-15,-9 2 1 16,-10 5 3-16,-12 6-6 16,-10 2 12-16,-16 5 7 15,-14 5-3-15,-17 5 3 0,-15 2 6 16,-11 3 2-16,-17 6 2 0,-5 3-6 15,-10 3-10-15,-3 8-5 16,-1 6 0-16,2 10-69 16,8 10-96-16,13 13-102 15,21 12-589-15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7T23:01:08.317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4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1" timeString="2021-09-07T23:01:12.324"/>
    </inkml:context>
  </inkml:definitions>
  <inkml:trace contextRef="#ctx0" brushRef="#br0">20597 4962 575 0,'0'-11'170'16,"-4"3"-57"-16,-12 2-27 16,-6 3-15-16,-4 3-9 15,-10 7-20-15,-5 9-2 16,-3 8 11-16,-4 6 2 15,5 6-13-15,3 6-20 0,10 2-8 16,8 3-7-16,18 0-1 16,4 0 2-16,8 0-5 0,14-6 2 15,10-7 2-15,4-6 2 0,5-9-2 16,5-12-1-16,6-8-7 16,-7-15-3-1,1-9-3-15,-4-10-1 0,-5-5 4 16,-9-2 4-16,-8-2-3 15,-12 1-1-15,-8 0-1 0,-16 4-38 16,-14-2-40-16,-5 3-42 16,-9 2-69-16,-2 3-152 15</inkml:trace>
  <inkml:trace contextRef="#ctx0" brushRef="#br0" timeOffset="1255.58">16113 10688 384 0,'-41'-8'105'15,"-3"4"-37"-15,-2 4-68 0,3 12 107 16,-1 7-89-16,6 7-10 16,12 10-3-16,3 8-2 15,11 3-2 1,12 8 12-16,10 3 98 15,7 5 2-15,17-2 13 16,0-3-31-16,10-6-32 16,7-14-27-16,9-15-3 0,3-20-19 15,9-20-19-15,1-22 2 0,-3-18 0 16,-8-11 7-16,-19-10-1 16,-15-4 16-16,-22 3 2 15,-20 4-8-15,-18 7-10 16,-13 6-5-16,-7 12 5 15,-6 11-2-15,-3 9-3 16,5 14-39-16,-3 11-57 0,7 7-56 16,8 16-16-16,3 10-24 15,9 10-169 1</inkml:trace>
  <inkml:trace contextRef="#ctx0" brushRef="#br0" timeOffset="2495.13">19504 9153 582 0,'-38'0'202'15,"-1"8"-91"1,-7 8-33-16,-2 6-30 16,1 5-29-16,3 5-10 15,4 4-5-15,7 4-2 16,5 5 1-16,10 2 3 15,8 6-3-15,10-1 2 16,12 2 2-16,10-5 23 16,13-11 3-16,11-10-15 0,10-18-5 0,11-12 10 15,9-21 2-15,5-18-9 16,-1-15-6-16,-5-8-4 16,-19-4-3-16,-15 2 35 15,-21 1-9-15,-20 2-14 0,-18 7-15 16,-13 3-4-16,-11 3 5 15,-10 4 0 1,-7 12-28-16,-1 7-39 16,-1 12-49-16,1 14-73 15,4 9-57-15,9 19-197 16</inkml:trace>
  <inkml:trace contextRef="#ctx0" brushRef="#br0" timeOffset="3875.48">18130 6104 335 0,'-12'0'206'15,"0"5"-20"-15,-6 15-17 16,-4 14-10-16,-4 13-36 15,-2 7-36-15,3 9-45 16,1 1-26-16,6-3-11 16,4-6-3-16,10-6-1 0,6-5-1 15,10-9-6-15,10-9 0 16,12-12 5-16,3-12 1 0,11-11-9 16,4-16 5-16,5-15 3 15,5-9 1-15,-1-7 0 0,-11-4-25 16,-6-1 24-16,-16 1-1 15,-15 5 3-15,-19 3-11 16,-21 5 3-16,-17 6 5 16,-10 9-34-16,-13 5-144 0,-3 11-132 15</inkml:trace>
  <inkml:trace contextRef="#ctx1" brushRef="#br0">12695 7189 0,'112'-470'0,"-16"-75"15,-96 545 1</inkml:trace>
  <inkml:trace contextRef="#ctx0" brushRef="#br0" timeOffset="8997.69">14916 7562 356 0,'95'-7'121'15,"8"3"4"-15,13 2-26 16,13-4-13-16,10 2-25 0,6 0-8 16,8-1-10-16,12 1-4 15,9 0-1-15,13 3 20 16,12-2 11-16,15 3-2 15,21 0-8-15,11 3-17 16,14-2-10-16,16 4-10 0,16-2-2 16,8 1-5-1,6-2 2-15,14 1-3 16,14-3-3-16,9 0 0 16,11 0 0-16,9-4 6 15,11-4-7-15,1-1-4 16,3-1-6-16,-3-5 2 15,-6-2 2-15,-7-7-3 0,-12-4 0 16,-17-7 0-16,-17-10 0 0,-26-4 0 16,-30-7-14-16,-21-5-62 15,-35 0-57-15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7T23:01:38.20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16449 6488 240 0,'0'0'401'0,"0"0"-204"16,4-42-32-16,-10 25-24 16,-4 0-42-16,-6 0-8 0,-6-1-21 15,-1 4-22-15,-1 3-14 16,-4 6-18-16,2 5-9 15,6 7-4-15,-2 11-2 0,7 5 3 16,5 5-3 0,6 4-5-16,4 1-6 0,4 0-4 31,10-2-3-31,3-1 0 0,7-6 5 16,6-4 8-16,2-7 0 15,6-7 0-15,-5-6 1 16,3-14-1-16,-2-5-3 15,-4-7 1-15,-10-7 2 0,-5-2 1 16,-9-2-2-16,-6 2-9 16,-12-1-37-16,-9 7-28 0,-13 5-18 15,-6 6-89-15,-2 10-70 16,-1 8-280-16</inkml:trace>
  <inkml:trace contextRef="#ctx0" brushRef="#br0" timeOffset="1087.63">21926 9757 823 0,'-20'-9'103'0,"-4"6"34"16,0 0-42-16,-6 4-31 15,0 11-12-15,1 7-12 16,-1 6-4-16,4 8-3 15,4 4-11-15,8 5-4 0,6 0-3 16,8-3-7-16,14-4-3 16,12-7 1-16,12-10-6 0,13-11-8 15,11-9 4-15,4-16 3 16,-1-8 0-16,-11-7 1 16,-7-5 4-16,-13-4-4 15,-16-4-3-15,-12 1 1 16,-6-1 0-16,-22 0 2 0,-8 3-29 15,-9 9-49 1,-9 5-33-16,2 12-63 16,-5 12-95-16,-1 10-271 15</inkml:trace>
  <inkml:trace contextRef="#ctx0" brushRef="#br0" timeOffset="1755.6">22847 10968 375 0,'0'0'451'0,"0"0"-357"16,0 0 22-16,-32-17 4 15,7 10-26-15,-5 3-23 16,-10 4-33-16,2 0-12 15,-1 11-5 1,3 4-8-16,2 5 0 16,6 9-1-16,8 3 0 15,7 4 2-15,9 2-8 0,6 0-1 16,13-4 0 0,13-3 1-16,8-12-1 0,12-8-2 15,5-11-13-15,3-11 5 16,-2-13 5-16,-7-9-2 0,-5-8 1 15,-12-6-3-15,-12-8 0 16,-10-2 1-16,-12-3-7 0,-12 2-19 16,-12 4-36-16,-6 8-54 15,-6 16-85-15,-1 14-88 16,-3 16-185-16</inkml:trace>
  <inkml:trace contextRef="#ctx0" brushRef="#br0" timeOffset="2937.95">14274 5635 368 0,'0'0'131'16,"0"0"56"-1,0 0-18-15,0 0 3 16,0 0-22-16,0 0-16 15,24 38-35-15,-6-19-25 16,12 4-19-16,5 6-7 16,5 4-19-16,4 9-12 0,1 0-13 15,-3 4-4-15,-4-4 1 16,-6-4 1-16,-8-5-4 0,-13-9-7 16,-9-6-23-16,-4-9-32 15,-9-7-26-15,-11-4-5 16,-2-9-55-16,0-8-65 15,2-3-63-15,6-5-212 0</inkml:trace>
  <inkml:trace contextRef="#ctx0" brushRef="#br0" timeOffset="3159.05">14598 5437 573 0,'0'0'184'0,"0"0"20"0,20 34-51 31,-18 17 6-31,-2 19-39 0,-4 14-32 16,-10 8-11-16,-6 3-9 16,-10-9-27-16,-8-7-20 15,-9-14-19-15,-9-13 2 16,-5-13-4-16,-9-3-24 0,6-5-114 16,13-2-179-16,7 1-764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7T23:02:50.437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1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1" timeString="2021-09-07T23:02:50.906"/>
    </inkml:context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18344 5647 178 0,'0'0'523'0,"0"0"-422"0,-8-30 13 16,-4 18-24-16,-6 3-6 0,-3 1-15 15,-1 4-6-15,-2 4-11 16,0 4-8-16,4 9 3 0,2 7-8 15,4 6-12-15,6 8-2 16,2 3 4-16,6 6-6 16,6 0-10-16,0 0-7 15,8-6-3 1,6-9-3-16,4-10 2 0,4-12-1 16,6-10-4-16,3-16-2 15,-1-6 2-15,0-6 0 16,-4-4-12-16,-13 2-2 0,-5 1 8 15,-12 5-13-15,-4 4-15 16,-10 3-23-16,-5 7-34 16,-9 2-55-16,-2 5-117 15,0 5-207-15</inkml:trace>
  <inkml:trace contextRef="#ctx1" brushRef="#br0">12133 10412 0,'-21'80'0,"10"-80"16,11 0-16</inkml:trace>
  <inkml:trace contextRef="#ctx0" brushRef="#br0" timeOffset="2520.71">18432 6310 627 0,'0'-4'84'0,"0"0"20"16,0 3-11-16,0 0-1 0,6 1 19 16,5 5-57-16,7 4-21 15,4 7-5-15,6 3 5 16,2 5-3-16,4 1 0 0,-1 4-7 15,1 0-4-15,-6-2-8 16,-4 1-6-16,-4-5-5 16,-8-3-1-16,-5-1-7 0,-7-8-52 15,-9-1-54-15,-5-5-75 16,0-5-89-16,0-1-426 0</inkml:trace>
  <inkml:trace contextRef="#ctx0" brushRef="#br0" timeOffset="2821.17">18668 6326 131 0,'0'0'281'0,"-20"27"-127"16,6-3-33-16,0 5-34 15,0 9-30-15,-6 7-23 16,3 2-11-16,-5 4 6 0,4-5-10 31,-8-4-16-31,0-7-8 16,0-9-54-16,1-10-158 15</inkml:trace>
  <inkml:trace contextRef="#ctx0" brushRef="#br0" timeOffset="3376.03">18116 6086 913 0,'0'0'157'0,"35"10"-30"16,-13-6-34-1,0 0-47-15,4 0-21 16,0 1-9-16,0-1-9 15,-1 0-4-15,-1 1-2 16,-2-2-2-16,-6 1 1 16,-6-2-22-16,-8-2-51 15,-2-6-70-15,-2-5-166 0,-10-7-257 16</inkml:trace>
  <inkml:trace contextRef="#ctx0" brushRef="#br0" timeOffset="3555.9">18293 5990 990 0,'-2'34'92'0,"-12"0"24"15,-14-3-31-15,-10-5-35 32,-14-5-38-32,-3-7-9 15,-7-3-16-15,5-1-93 16,9-1-212-16</inkml:trace>
  <inkml:trace contextRef="#ctx0" brushRef="#br0" timeOffset="11512.63">16831 5625 239 0,'0'1'227'0,"0"3"-73"0,-2 0-49 15,0 0-39-15,-2-2-20 0,2 1-13 16,-2-1 2-16,-2 1 14 0,6 0 0 16,-4 0 18-16,4 1 17 15,-4-1-3-15,2 0-7 16,2 0-12-16,0 1-14 16,0-3-5-16,0 3-7 15,0-3-12 1,6 0-5-16,-6-1-16 15,4 0 1-15,0 0-5 16,2-1 1-16,0 0 3 0,0-2-5 16,-1 2 3-16,1 0 2 15,0 1-5-15,0 0 6 16,0 0-3-16,0 0-2 16,0 0 2-16,0 0 2 0,2 0-1 15,2 0-1-15,-2 0 0 16,4 0-1-16,0 0 1 0,0 0 1 15,0-3-1-15,0 3 1 16,0 0 1-16,1 0-2 16,-5 0-1-16,4 0 4 15,0 0-1 1,-2 0-4-16,4 0 5 16,-6 0-6-16,4 0 5 15,0 0-3-15,-2 0 0 0,4 0 0 16,-2 0 0-16,1 0 0 15,-3-1-1-15,6 0 1 16,-4-1 1-16,4 2 0 16,-2 0 1-16,2-1-1 0,0 0 3 15,2 1 2-15,0 0 1 0,-3 0-3 16,3 0 2-16,0-1-1 16,0 1-1-16,-2-1-1 15,2 0-1-15,-2 1 1 0,0 0-1 16,2 0-2-16,-5 0 2 15,5 0 0-15,2 0-3 16,-6 0 1-16,4 0 2 0,0 0-2 16,0-1-1-16,0 0 3 31,-1 0-1-31,1 1 1 16,-2-1 1-16,0 1 0 0,0-1-2 15,0 1-1-15,-2 0 1 16,2 0-1-16,-2 0 1 15,1 0-1-15,-1 0 3 0,0 0-3 16,0 0 1-16,2 0 3 16,0 0-2-16,-4 0-2 15,6 0 2-15,-6 0-3 0,2 0 1 16,-2 1 1-16,1 0-1 16,-1-1 1-16,4 1 0 15,-2 0-1-15,2 0 1 0,0-1-1 16,-2 0 0-16,6 0-1 15,-6 0 4-15,1 0-2 16,1-1 0-16,2-1 0 16,-2 1 0-16,2 0 2 0,-2-1 1 31,2 1-3-31,-2-1 4 0,0 2-3 16,1-1 0-16,-3 1 0 15,2-1-1-15,-2 0-1 16,4 0 1-16,-2 1-1 15,2-2 1-15,0 0 0 0,2 1 0 16,-3 1 1-16,1 0 5 16,2 0-5-16,-4 0 2 0,2 0-1 15,0 0-2-15,-4 0 4 16,2 3-6-16,-1-2 1 16,1 0 2-16,0 0-1 0,-2 1 0 15,2-1 1-15,-6-1 1 16,-2 2 0-16,0-1 0 15,-4 0-2-15,0-1 1 0,-2 0-1 16,-2 0 0-16,2 1-1 16,-2-1 0-16,0 2 2 15,2-2-5-15,-2 1 6 16,0-1-5-16,0 1 6 0,0-1-8 16,0 0 4-16,0 0-3 15,0 0 4 1,0 0-1-16,0 0-1 15,0 0 1-15,0 0 0 16,0 0 0-16,0 0 1 16,0 0-4-16,0 0 5 0,0 0-2 15,0 0-2-15,0 0 5 0,0 0-4 16,0 0 3-16,0 0 2 16,0 1-4-16,0 0 1 15,-2 1-1-15,2 0-3 16,0 0 6-16,-2 0-5 15,2 2 4-15,0-2-4 0,0 1 2 16,0 2 3-16,0 0-3 16,0 1 1-16,0 0-3 15,0 1 3 1,0 0 0-16,0-2-3 16,0 2 2-16,0 0 2 15,0 0-4-15,0 0 5 0,0-1-5 16,0 2 5-16,0 0-3 15,0 1-2-15,-2 0 3 16,2 3 2-16,0-1 0 16,0-1-1-16,0 2 1 0,0-1 2 15,2-1 0-15,-2 2 2 16,2-1-3-16,-2 0-3 0,2 0 0 16,0 2 2-16,-2-2-5 15,2 2 4-15,0 1 0 16,0 0-1-16,2 2-2 15,-4 1 4 1,4 4-2-16,-2 0 4 16,2 2-1-16,-2 3 1 15,0-3 0-15,0 4-4 0,0-2 0 16,2 2 4-16,0-2-6 16,-4 3 4-16,2-1-5 15,1 0 5-15,1 2-4 16,-2 0 3-16,2 3 2 0,0-2-2 0,2 1 1 15,-2 0 0-15,-2 0-3 16,2 2 5-16,-2 0-2 16,0 0 1-16,-2 0-2 15,2 0 1-15,-2-1-2 16,0-3 0-16,2 1 0 16,-2-4 0-16,2-4 0 0,4-3 2 15,-6-3-3-15,4-6-2 0,0-4 3 16,2-4 1-16,6-4-7 15,-6-10 0-15,4-6-1 16,0-6-54-16,-2-8-28 16,0-3-55-16,-2 1-65 15,8 4-194 1</inkml:trace>
  <inkml:trace contextRef="#ctx0" brushRef="#br1" timeOffset="22614.09">16819 5710 551 0,'-2'5'258'0,"2"0"-109"16,-2 2 2-16,-2-2-43 16,4-1-28-16,0-1-31 0,-4 0-11 15,4-1-11-15,0-2-14 16,4 0-10-16,4 0-2 16,2-5 2-16,1 3-4 15,5-1 2-15,2-1-1 0,0 1 1 16,4 0 0-16,4 0 0 15,-4 1-1-15,3-1 1 0,3 1-1 16,0-1 1-16,2 2 0 16,-4-1 4-16,0 0-2 15,3 0 3-15,-3-1-3 16,-4 1 0-16,2-2 2 0,0 1-4 16,0 0 1-16,-1 1-1 15,1 0 0 1,-2 2-1-16,0-2 1 15,-2 1 1-15,2 1-3 16,-1 0 4-16,5-1-3 16,0-3 3-16,2 3 3 15,0-2-3-15,0 2 0 0,-1 1 1 16,1 0 1-16,-2 0-2 16,-2 0 1-16,-2 0-2 0,-1 1 1 15,1 2-1-15,0-2-1 16,0 1 1-16,0 1-2 15,-2 0 1-15,2 0 0 0,-1 1 0 16,-1 1 0-16,0 0 0 16,-2 1 0-16,-2 0-2 15,2-1 2 1,2 0-4-16,-4 1 4 16,-1 1-1-16,5-2 0 15,-4 1 2-15,2 2-2 16,0 1-1-16,0-2 1 0,-2 4 1 15,2-1 1-15,-4 0-4 16,3 1 2-16,-3-2 0 16,0 4 3-16,-2-5-6 0,-2 0 5 15,0-1-2-15,-4-1-1 16,-2-2 1-16,-2-3 1 16,-2-1-5-16,0 0-2 0,-4 0 4 0,0 0 1 15,-2-1-1-15,-2 1 3 16,2 0-1-16,-2 0 3 15,2 2-2-15,0 5 1 16,-4-1-3-16,0 3 4 16,4 1-2-16,-7 3-2 0,3 1 2 15,0 1-1-15,0 4 2 16,-2 0-2-16,2 0 0 16,0 4 2-16,4 1-2 15,-4 3 3 1,4 1-4-16,0 4 5 15,2 1-5-15,4 1 1 16,0 3 1-16,0 1-2 0,0 0 2 16,0 2 1-16,2 0-2 15,2 0 3-15,0-5 7 16,-2 2 6-16,0-1-11 16,-2-3-1-16,0-3-3 0,0-2 0 15,2-2 1-15,-2-5-3 0,0-2 2 16,0-1 0-16,0-4-1 15,-2-1 0-15,0-2 1 16,0-1-1-16,2-2 0 16,-2-3 0-16,2 3 0 15,0-5 0-15,0-1 0 16,0-1-1-16,2-1 0 16,0-2-6-16,0-2 6 15,0-3-1-15,0 2 2 16,0 0 0-16,0 1-1 15,-2 0 2-15,0 1-2 0,0 1 2 16,4 1 0-16,-4 1-2 16,0-1 1-16,0 0 1 0,2 0 0 15,0 0-2-15,0 0 1 16,2 0 2-16,-2 0-3 16,4-1 0-16,-2 2 2 15,2 0 0-15,0 0-1 16,2-1 1-16,2 0-1 15,0 1-1-15,5 0 2 0,-5 0-1 0,10-3 0 16,-6 3-1-16,8-1 4 16,0 1-5-16,0-1 2 15,4 1 3-15,1 0-4 16,1 0 0-16,2 1 2 16,2 0 0-16,1 2 0 0,1-1-1 15,2 1 2 1,0-2-2-16,3-2-1 15,-1 1 4-15,2 0-5 16,-2 0 6-16,-1 0-2 0,-1 0-2 16,0 0 0-16,0 0 2 15,-1-1-2-15,1-3-2 16,0 0 4-16,-4 0-4 16,0-1 4-16,-5 0-2 0,-1 2 1 15,-6-2-2-15,-2 3 2 16,-6 0-2-16,-2 1-11 15,-4 1-22-15,-4 0-27 16,-2 0-75-16,-2 0-153 0,0 0-184 16</inkml:trace>
  <inkml:trace contextRef="#ctx1" brushRef="#br1" timeOffset="22229.94">14817 4180 0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7T23:04:27.85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FFC000"/>
    </inkml:brush>
    <inkml:context xml:id="ctx1">
      <inkml:inkSource xml:id="inkSrc7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1" timeString="2021-09-07T23:05:09.509"/>
    </inkml:context>
    <inkml:brush xml:id="br4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14338 6415 663 0,'0'0'225'0,"0"0"-106"0,0 0-33 16,0 0-27-16,0 0-17 16,0 0-4-16,0 0 5 15,0 0 5 1,0 0 15-16,0 0-23 16,0 0-17-16,0 0-9 15,37-15-5-15,-31 12-2 0,6 2-4 16,0-1-3-16,2-1 3 15,2 2-2-15,2 0 0 16,-2-2-1-16,4 3 6 16,1 0 2-16,3 0-1 0,-2 3-1 15,2-1 1-15,2 2-1 0,2-1 1 16,-1 0-6-16,5 0 2 16,-4-2 3-16,4-1-1 15,2 0 3-15,-1 0 2 16,1 0 2-16,0-1 3 15,0 0 4 1,-1 1-3-16,1 0-5 16,-2 0 0-16,2 0-12 0,-1 0 3 15,-3 0-1-15,0 0 0 16,-2 0 0-16,-2-2-4 16,0 1 7-16,-1-1-2 15,-1 2 2-15,-2 0-1 16,-2-1-1-16,0 1 0 0,0 0-1 15,-2 0 0-15,1 0-1 0,-1 1 0 16,0 0-2-16,0-1 2 16,2 0 1-16,0 0-2 15,4 0 3-15,-3 0 0 16,1 1-4-16,2 1 4 0,0 1 0 16,2 1-3-16,0 0 2 0,-1 0-1 15,3-2 0-15,0 2 1 16,2-2 1-16,4 1-3 15,-5-1 3-15,-1 0 1 16,2 2 3-16,2-3 0 16,-2 1-2-16,-3 1 3 0,3-1-1 31,4 2-2-31,-6-4-3 0,4 3 4 16,1-3-6-16,3 0 1 15,-2 0 2-15,2-3-1 16,1-2 2-16,-3 0-2 15,0-1 1-15,-4 2 0 16,-1 0 1-16,-3 3 0 0,-4 1-1 16,-2 0-1-16,0 0 2 0,-8 0-2 15,2 1 0-15,-6 2-1 16,0-3 1-16,-2 0-2 16,-1 0 2-16,-3 0-4 15,0 0 2-15,0-2 1 16,0 1-1-16,-2 1 0 0,2 0 1 31,0-1 2-31,0 1-3 0,0 0 3 16,0-1-1-16,4 1-2 15,-4 0 2-15,0-2-2 16,0 1 2-16,2 1-3 16,-2-1 1-16,0-2-1 15,-2 3 1-15,2-1 0 0,-2 0-3 16,0 0 5-16,0 1-1 0,2 0 1 15,-2 2-2-15,0 1-3 16,0-1 2-16,-2 3-1 16,0 0 2-16,0 2 0 15,0 0 2-15,0 2 0 16,-2 0-2-16,2 4 4 0,0 0-4 16,2 2 3-16,-4 1-2 0,2 2 0 15,2 6-1-15,0 3 4 16,0 2-2-16,0 5 0 15,0 3 0-15,6 3-1 16,-6 2-1-16,2 2 3 0,0 3-2 16,2 0 1-16,-2-1-2 15,0 0 1 1,2-3 0-16,-2-4 1 16,6-4-1-16,-8-4 1 15,2-3-1-15,0-1 1 16,0-4 1-16,-2 0 1 15,0-3 0-15,0-1-1 0,0 0-1 16,-2 1 1-16,0 1-3 16,2-1 3-16,0 3-2 0,0 0 0 15,0 2 0-15,0 0-1 16,-2 1 1-16,2 2-1 0,0-3 1 16,0 1-1-16,-6-4 1 15,2-2-1-15,2-4-1 16,-2-3 0-16,0-3-2 15,2-4-4 1,0-2-3-16,0-2-8 16,2-2-4-16,0 0 4 15,-4 0 9-15,4 0 5 16,0 0 6-16,0 1 0 0,0-1 0 16,4 1 0-16,-4-1-2 15,0 0 4-15,2 0-4 16,0 0 2-16,-2 0-1 0,0 1 0 15,0 0 2-15,0 0 0 16,0 1 4-16,0 3 2 16,0-2-2-16,0 2-3 0,0 3-3 15,0-2 1-15,0 2-2 16,0-1 3-16,0 0-4 16,4-1 6-16,2 0-4 0,2 1 0 15,2 0 2-15,2-2-2 16,2 4 1-16,6-2 0 0,-6 0-1 15,8 1 3-15,-3-1-3 16,7 1-1-16,0 2 1 16,0-2 0-16,4-1 0 15,-1 1-2 1,7-2 3-16,2 2-1 16,2-3-1-16,1 2-1 0,1-1 5 15,4 0-3-15,1 1 0 16,3-1 0-16,2 1 1 0,1 1-3 15,1-1 4-15,6 0-2 16,-3 1 0-16,1-2 1 16,3-1-1-16,-3 0-2 15,0 0 4-15,3-1-3 0,3-2 1 16,-3-1-3-16,3-1 5 16,1 0-2-16,1 0 1 15,0-1 1-15,-3-3-2 16,3-1 4-16,-1-1-4 15,1-1 5 1,1-1-3-16,1-1-3 16,-3-3 5-16,1 0-2 0,0 1 0 15,-1-1-3-15,-1 0 4 16,1-2-1-16,1 1-3 16,1-1 2-16,1 1-1 15,1-1 2-15,-1 0-2 0,3 2-1 16,-1 0 0-16,1-1 3 15,3 3-1-15,-1 0-4 0,1 1 7 16,-5 0-6-16,1 3 3 16,-5-2-2-16,-5-2-3 15,-2 1-2-15,-7-2-36 16,-5-3-64-16,-10 1-90 16,-6 2-174-1,-11 3-597-15</inkml:trace>
  <inkml:trace contextRef="#ctx0" brushRef="#br1" timeOffset="11688.53">14280 6524 816 0,'0'2'163'15,"-2"-1"-23"-15,2 0-54 16,0-1-26-16,0 0-48 15,2 0-10-15,2 0-3 0,6-1 14 16,-2-1 1-16,6 0-1 16,4 2 8-16,0-2 5 0,1 1 1 15,3-1-1-15,2 2-2 16,-2 0-3-16,2 0-5 16,2 0 5-16,-3 2 4 15,1 1-1-15,0-2-5 16,-2 3-3-16,0-1-2 0,0 0-3 15,0-1-3-15,-1 2-4 0,5-2-1 16,0 2-3-16,4-1 3 16,2 1 0-16,-1-2 0 15,7 1 3-15,-8 0 2 16,4 0 1-16,-3-1 3 0,-3 0-2 16,0 0-3-16,0 0-2 15,-4-1-3 1,2 0-1-16,-1-1 1 15,-1 0-2-15,0 0 1 16,4 0 1-16,-2-4-2 16,1 4 2-16,1-4-2 15,0 2 2-15,0 0-2 0,0 0 1 16,-2 2 1-16,-1 0-1 16,-1 0 3-16,-2 0-3 0,2 0 4 15,0 0-7-15,2-2 5 16,1 2-2-16,3-1-2 15,-2-1 2-15,2 0-4 16,0 0 5-16,-5 0-3 0,-3 0 3 16,0 1-2-16,-4 1-1 15,-2-1 3 1,-2 1-2-16,-2 0 0 16,2 0-1-16,-6 0 1 0,-3 0 0 15,3 0-1-15,-4 0 3 16,-2 0-5-16,0 0 6 15,-2 0-6-15,0 0 6 16,0 0-4-16,0 1-1 16,0-1 2-16,0 1-2 0,0 1 2 15,0-2-1-15,0 0 0 16,0 0-1-16,0 0 2 16,-2 1-2-16,0 0-3 0,2-1 3 15,-8 1-4-15,4 1 2 16,1-2-2-16,-1 0-1 15,0 0 4 1,2 0 0-16,-2 0 2 16,4 0-1-16,0 0 2 0,0 0 0 15,-6 1 0-15,6-1-2 16,-2 1 4-16,0 0-1 16,0 2-2-16,0-2 2 15,0 1-2-15,2 0 3 16,-2 1-1-16,0-1-2 0,2 2 3 15,-2-1-2-15,2 2 0 0,-4 1 1 16,4 0-2-16,-4 2 3 16,2 2-2-16,-2 0 1 15,2 1-3-15,-2 1 5 16,2 2-2-16,-2 0-2 16,4 2 0-16,-4 0 2 0,-2-1 0 0,4 3-2 15,-2-3 2-15,4 3 0 16,0-1-1-16,0-1 1 15,0 3-1-15,0 0 1 16,0 2-1-16,0 0 0 16,0 0 1-16,0 4-1 0,-2-1 0 31,2 1 0-31,0 2 1 16,0-1-1-16,0 0-2 0,0 2 5 15,0 2-4-15,2-1 2 16,2 1-1-16,0 3 1 15,0 2-1-15,2-1 0 0,-2 0 1 16,2 1-2-16,-2-1 2 16,2 0-1-16,0-2-2 15,-2 1 2-15,0-3 0 0,0-2 0 16,-2-1 1-16,0-5-2 16,2-3 2-16,-4-5-2 15,0-3 1-15,0-6-1 16,0-1 1-16,0-1-4 15,0-3-20 1,0 0-18-16,0 0 20 0,0-2 10 16,0 1 1-16,0 0 4 15,0-1 0-15,0 2 4 16,0 0 2-16,0 0 2 16,4 0 1-16,-4 0-3 15,0 0 4-15,0 2-3 0,0-1 0 16,0-1-1-16,0 0-2 0,0 0 4 15,0 0-2-15,0 0 1 16,0 0 0-16,0 3 5 16,0-1-5-16,-4 2 1 15,-2-2 0-15,4 2-1 0,-2-1 3 16,2 1-1-16,0-2-1 16,0 0-1-16,0-1-1 0,2-1-1 31,0 0-4-31,-2-3 3 15,2-1-18-15,0-1-59 0,2-1-54 16,4 3-130-16,2 3-288 16</inkml:trace>
  <inkml:trace contextRef="#ctx0" brushRef="#br1" timeOffset="13433.9">15766 7589 244 0,'0'-5'179'0,"0"2"-50"0,0 1 40 15,2 2-61-15,0 0 5 16,0 1-5-16,2 3-32 16,0 2-19-16,-4 1 0 15,4 2-9-15,-2 1-14 0,0 2-2 16,0 0-15-16,-2 2-4 16,0 1-6-16,0-1 0 0,0 1-3 15,-4-2-3-15,0 0 0 16,2-4-3-16,2 0 2 15,-4-3 0-15,4-2 0 16,0-3-1-16,0-1-4 16,0 0 0-16,0 0 2 0,0 0 2 0,0 2 4 15,0-1 6-15,0 0-4 16,0 3-5-16,4 1 4 16,-2 0-3-16,4 0 0 15,-2 1-1-15,6 0-3 16,-2 0 6-16,1-1-3 15,5 0 0 1,0 1 0-16,2 2 3 0,4-3 0 16,-4 2-1-16,2 0 1 15,0 1-1-15,0-1 3 16,1 1-4-16,-1-3 1 0,2 0 2 16,0-1-2-16,0-4 1 15,2 1 0-15,0-1-1 16,-5 0-1-16,1-1-3 0,2-1 3 15,-6 0-2-15,2 0 3 16,-2-1-2-16,0 3 1 0,-2-2-1 16,0 2 0-16,0-2 1 15,-1 1 0-15,1 1-1 16,0 0 0-16,0 0 1 16,2 0-2-1,-2-2 1-15,6 0 0 16,-4-1-1-16,2 1 1 15,2-2 0-15,-2 3 2 16,-1 0-3-16,1 0 2 16,0-2 0-16,2 3-2 0,-2 0 2 15,2-1-1-15,0 0-1 16,0-2 1-16,3-1-1 0,-1 2 0 16,4-1 1-16,0 0 3 15,-6-1-1-15,4 2 2 16,0 0-2-16,-1 1 4 0,3-1-5 15,-4 2 0-15,4 0 3 16,0 0-4-16,-2 0 2 16,3 0-2-16,-1 0 0 0,0 0 1 15,0 0-1-15,0-1 0 16,-4 0-1-16,2-2 2 16,-3 2-3-16,1-2 2 0,-6-2-5 31,2 0-20-31,-4-1-23 15,0-2-31-15,-4-1-46 16,-4 3-98-16,0 2-119 0</inkml:trace>
  <inkml:trace contextRef="#ctx0" brushRef="#br2" timeOffset="24602.18">14421 7757 702 0,'0'7'186'0,"0"-2"-105"16,0-3 14-16,0-1-1 15,2-1-57-15,2 0-40 16,-4-1 2-16,4-1 5 0,0-1-4 15,0 2 2-15,4-3 21 16,2 4 22 0,-4-1 8-16,2 1-14 15,4-2-9-15,0 2-6 16,1 0-9-16,1 0-8 16,4 0-3-16,2-1 1 15,-2 0-1-15,2-2-2 16,0 3 4-16,4-2 0 0,-7-1 2 15,3 3-4-15,0 0 1 0,-4 0-1 16,0 0 4-16,2 0-8 16,-4 0-1-16,0-1 4 0,0 0-5 15,-1 0 4 1,1-1-3-16,0 2 5 0,2-2-7 16,0 1 6-16,2-1-3 15,-2 2 0-15,2-2 1 0,0 2 0 31,-3 0 0-31,1 0-3 0,4 0 3 0,-6 0 1 32,4 2-1-32,-2-2 2 0,0 2-5 15,-2-1 4-15,0-1-2 16,1 2-2-16,-3-1 4 16,2 0-1-16,-4 1 0 0,2-1-2 15,0 1 3-15,2 1-5 16,-2-3 5-16,2 2-2 0,0-1-2 15,2 0 3-15,-5-1-2 16,3 0 0-16,-4 1 0 16,0 1 4-16,0-1-2 15,-2-1-1-15,0 3 1 0,2-2-2 16,-6 0 0-16,4 2 1 16,0-3 1-16,2 0-1 0,-2 0-3 15,0 0 5-15,2 2-3 16,-2-2 2-16,2 0-1 15,-3 1 1-15,3 1 2 16,-4 0 0 0,4 0 0-16,-2-1-3 15,2 1 1-15,0-2-1 0,-2 0-1 16,4 0 1-16,-4 0-1 16,2 0 1-16,2 0 1 15,-4 0 1-15,4 0-3 16,0 0 2-16,-1 0 0 15,1 3-4-15,2-2 5 0,0 0-3 16,2 3 1-16,-2-4 1 16,6 4-1-16,-6-3 0 0,4 3-1 15,1-4 3-15,-1 4-2 16,2-3 1 0,0 2-2-16,4 0 2 15,-8 0 0-15,4 2 0 16,2-2 0-16,-3 0-1 15,1 1 0-15,0-2 1 16,0 0-1-16,0-2 1 0,4 4-1 16,-8-4 3-16,5 3-3 15,-3-2 2-15,2 0-1 16,-2-1 3-16,0 3-4 16,-2-3 2-16,2 0 2 0,0 0-6 15,-3 0 5-15,3 0-1 0,2 0-1 16,-4 0 2-16,2 0-2 15,2 0 2-15,-2 0-5 16,-2 0 5-16,1 0-1 16,-1 0-2-16,4 0 3 0,-4 0-6 15,2 0 8-15,-2-2-5 16,2 1 3-16,0 1-3 0,0-2 3 16,-1-1-4-16,-1 3 3 15,4-1-1-15,-2-2-1 16,-2 3 1-16,2-1 0 15,0 0-2-15,-2 1 2 0,1-2-1 32,1 2 1-32,0 0 1 15,-2 0-2-15,2 0 1 0,-2 0-2 16,0 0 3-16,0 0-1 16,2 0-1-16,-1 0 0 15,3 0 0-15,0 0 1 16,0 0 0-16,0 0 0 15,2 0 1-15,0-1-2 0,-1 0 3 16,1 0-1-16,-2 0-2 0,2 0 2 16,-4 1 0-16,2 0-2 15,0 0 3-15,-1 0-4 16,-1 0 0-16,0 1 3 16,2 0-3-16,-2 0 1 0,2 1-1 31,0-2 2-31,0 0 1 0,-5 2-5 15,3-1 6-15,0-1-4 16,0 1 0-16,-2-1 0 16,2 0 2-16,0 0-1 15,0 3 0-15,1-2 2 16,-3-1-4-16,0 3 3 0,4-2 0 16,-4 0-1-16,2-1 0 0,-2 3 0 15,0-2 1-15,0 0-2 16,-1-1 2-16,1 3-2 15,-2-3 2-15,0 0-1 16,0 0-1-16,-2 0 2 0,2 0-4 16,-2 0 3-16,0 0 1 15,0-3-1-15,0 2 0 0,1 1-1 16,-1-1 2-16,0-2-2 16,0 3 1-16,2 0 0 15,-2 0 1-15,6 0-1 16,-6 0 1-16,4 0 1 15,0 0-2-15,-1 0 4 0,3 0 0 16,-4 0-1 0,2 4 0-16,2-3-2 15,-2 2 3-15,2-1 0 16,0 1 2-16,2 1 1 16,-1-2 1-16,3 2-1 0,2-3-3 15,2 1 1-15,0-1-5 16,-4 1 2-16,1-2 0 15,1 0-1-15,-2 0 0 0,2 2 0 16,-2-2 1-16,0 0-3 16,-3 0 2-16,3 0-1 15,-2 0 1-15,2 0-2 16,2 0 1-16,-6 0 2 0,2-2-3 16,1 2 2-16,1 0 3 15,-6 0-6 1,4 0 3-16,2 0-1 15,-2-2-1-15,0 1 0 16,2 1 4-16,-3-1-3 16,3 1 0-16,-2 0 0 0,0 0 0 15,0 0 1-15,0 0-1 16,2 0 1-16,-9 0-2 16,7 0 2-16,-2 0 0 0,-2 0-2 15,2 0 1-15,-2 0-1 16,2 0 2-16,-2 0-2 15,1-1 1-15,1 1 0 0,-2-1-2 16,2 0 3-16,-2-1-2 16,2 1 2-16,-2 0-2 15,0 0 1-15,2-1 3 0,-3 0-4 16,1-1 1-16,0 2 0 16,0-3-2-16,2 2 3 0,-2-1-3 15,2-2 4-15,0 1-3 31,-2 3 3-31,1-2-3 16,1 1 2-16,0-1-1 16,2 0 1-16,0 1 0 0,4-1-2 15,-4-1 1-15,3 0-1 16,3 0 2-16,0-1-2 0,0-1 0 16,4 0 1-16,-1-1-2 15,1 2 3-15,0-3-2 16,0 3 1-16,0-1 2 15,1-1-3-15,3 2 3 0,0 0-6 16,2-1 6-16,0 1-2 16,1 1 1-16,-1 0-1 0,4 3 0 15,-7-2 1-15,3 3-2 16,0 0 3-16,0 0-3 16,-2 0 0-16,1 0 1 15,-5 0 2 1,2 0-3-16,0 0 1 15,-3 3 2-15,7-2-5 0,-6-1 5 16,6 0-5-16,1 0-15 16,1-8-18-16,0-2-24 15,0-4-21-15,-3-1-35 16,-3-3-63-16,-4 3-141 16</inkml:trace>
  <inkml:trace contextRef="#ctx0" brushRef="#br3" timeOffset="36094.92">14435 6513 0 0</inkml:trace>
  <inkml:trace contextRef="#ctx0" brushRef="#br3" timeOffset="36411.92">14435 6513 0 0,'-2'-5'0'0,"0"0"0"0,2 0 0 0,0 0 0 0,0 1 0 16,-4 0 0-16,4-1 0 15,0 1 0-15,0 2 0 0,-4-2 0 0,4 0 0 16,0 3 0-16,-2 1 0 16,0 1 0-16,0 4 346 15,-2 0 137-15,0 2-307 16,0-1-41-16,4-3-60 0,-4-1-33 16,4-2-14-16,0 0-9 15,4 0-11-15,6 0-7 16,2 1 15-16,8-1 5 15,4 0 6-15,6 0 0 0,5 0 5 32,3 0-2-32,4 0 0 15,-3-1-3-15,3 1-3 16,-4 0-11-16,2 0-3 16,-11 0 0-16,1 3-7 0,-4-1 7 15,-6 2 0-15,-2 1 0 16,0-1-4-16,0 1 1 0,-7 0-4 15,5-1-2-15</inkml:trace>
  <inkml:trace contextRef="#ctx0" brushRef="#br3" timeOffset="41536.36">14461 6481 291 0,'-8'3'459'0,"2"0"-274"0,0-1-18 15,2-1-63-15,2-1-23 0,-2 0-31 16,4 0-6-16,0 0-7 16,2 0-15-16,6-2 1 15,8-1 11-15,0 1-8 0,6-1-9 16,7 0-4-16,3 1-3 15,4-1 5-15,0 2 1 16,3 1-1 0,-3 0-8-16,2 0 3 15,-2 5 0-15,-1-2-3 16,-1 1-1-16,-2 1-3 16,0-3 0-16,-2 2 2 0,1-1 0 15,-3-2-3-15,2 0 1 16,-2-1 1-16,3 0 1 15,-5 0 3-15,-4 0-1 0,2 0-2 16,-2 0 1-16,0 0-2 16,0 0-5-16,-1 0 2 15,-1 0 2-15,2 0-2 0,-2 0-2 16,0-1 2-16,-2 0 1 16,2-2-2-16,-3 3 2 15,-1 0-2 1,2 0 1-16,0 0 0 15,-2 0-2-15,-2 0 2 0,4 0-1 16,-4 0 2-16,2 0-1 16,-6 0-1-16,1-1 0 15,-1 1-1-15,2-1 0 16,0 1 2-16,2-2 2 0,2 2-6 16,2 0 3-16,-2 0 0 15,2-2 0-15,0 2 1 16,-1 0 1-16,1 0-2 0,2 0 0 15,-8 0 1-15,6 2 1 16,-6-2-2-16,4 0-1 16,-4 0-1-16,4 2 4 15,-3-2-3-15,1 1 0 0,-2-1 4 16,2 1-3 0,-4-1 0-16,4 0-1 0,-2 0 2 15,0 0-2-15,2 0 1 16,0 0-1-16,-2 0 1 15,3 0 0-15,-3 0 0 16,0 0 1-16,-4 1-1 16,-2 1 0-16,-2-2 0 15,-2 1 0-15,0-1 0 0,-2 1-2 16,0-1 1-16,0 0 0 16,0 0-1-16,0 0 2 15,0 0 1-15,0 0 2 16,0 0-4-16,4 1 2 0,-4 1-1 15,0-1 0-15,0-1 1 16,0 1-1-16,2 2 1 0,-2 1-1 16,2-3 0-16,2 0 0 15,-2 1-1-15,2-1 0 16,2 0 0-16,0 0 0 16,0-1 0-16,-2 2 2 0,2 0 0 31,-2 0 1-31,2 2 2 0,-4 0-6 15,0 0 5-15,0 0-6 16,2-3 3-16,-2 3-1 16,0-2 1-16,0 0 0 15,0 0 0-15,2-1 3 16,0 1-6-16,-4-1 4 16,0-1-1-16,0 2 0 0,0 1-1 0,0-3 2 15,0 5-2-15,0-2 1 16,0 2-1-16,0 0 1 15,-6 0 0-15,2 3 0 16,2-1 0-16,0 1 0 16,2-2 1-16,0 3 1 0,0-1-3 15,0 1 2-15,0 2-1 0,0 2 1 16,2 1 0-16,-2 1 0 16,0 4-1-16,0 0 0 15,0 3 1-15,0-2-1 16,0 2 0-16,-2 1 0 15,0-1 1-15,0 0-3 0,0 2 4 32,2-2-2-32,-2 1 0 0,0-2 1 15,2 2-1-15,-2-2-1 16,2 0 2-16,-6-2-1 16,2 0 0-16,0 2 1 15,0-5-2-15,0 3 1 0,0 0 1 16,0-2 1-16,0 1-4 15,2-2 4-15,0-1-1 0,0-1-3 16,0 0 2-16,2-1 0 16,-2-3 0-16,2 0 2 15,0 1-2-15,0-3-2 16,0 1 2-16,0-1 0 0,2 1 3 16,-2-2-4-16,2 4 2 15,-2 0 2 1,0-1-3-16,0 3 0 15,2-2 3-15,-2 1-5 16,0 0 2-16,0 1 1 16,2-3 0-16,-2 3-3 0,2-2 3 15,-2 2-1-15,0 1 0 16,0 1 1-16,0-2-2 16,0 2 1-16,0 1 0 0,-2-2 0 15,0 0 0-15,2 0-1 16,-2-2 2-16,2-1-1 15,-2 1 2-15,2-3-4 0,-2 2 2 16,0-1-1-16,0-2 1 16,0 2 0-16,0-1-1 15,-2-2 1-15,2-1 0 0,0-1-1 16,2-2 1-16,-2-2-1 16,2 0 0-16,0-1-2 15,0 0 0-15,0 0 4 16,0 0 0-16,0 1 0 0,0 1 1 15,0-1-1-15,0-1 0 16,0 0-1 0,0 2 0-16,0 0 1 15,0-1-1-15,0 2-1 16,-2-2 2-16,2-1-2 16,0 1 1-16,0 0 0 0,0 1 0 15,0-2-1-15,0 2 2 16,0-2 0-16,0 3-1 15,0-1-1-15,0 0 4 0,0 1-5 16,0 0 2-16,0 1 1 16,-2-2-1-16,2 3 0 0,-2-1 0 15,2 1 0-15,0-1 0 32,-2 1 0-32,2 0 0 0,0-2 0 15,0-1 0-15,-2 3 0 16,2-2 0-16,0-1-1 15,0 1 1-15,0-3-2 0,2 0-2 16,2 0-1 0,-2 1 2-16,4 1 3 0,0-1 1 15,0 0 1-15,0 0-1 0,0 3 1 16,2-1-3-16,0-2 1 16,0 0-1-16,2 1 0 15,0-2 0-15,0 0 0 16,2 0 0-16,-3 0 1 0,1 0 1 15,0 0-1-15,0 1 1 16,0 0 0-16,-2 0 0 16,2-1-1-16,0 0 0 15,0 0-1 1,0 0 0-16,2 0-1 16,-2 0 5-16,2-1-6 0,0 1 4 15,-1 0 1-15,-1 0-2 16,4 0 1-16,-6 0-2 15,2 1 2-15,-2 2 2 16,2-2-2-16,-2 2-1 0,0-1-2 16,0 0 2-16,2 0-1 15,2-2 0-15,0 1 1 0,-2 3-2 16,2-4 3-16,-1 1 2 16,-1 1-3-16,-4 0 1 15,2-2-1-15,0 3 0 0,-4-3 0 16,-2 1 0-16,-2-1 2 15,2 0-2-15,0 1-1 0,-2-1 0 16,0 0-1-16,0 0-1 16,0 0 1-16,0 0 2 15,0 0 0-15,2 0 2 16,-2 0-4-16,2 0 6 16,-2 0-5-16,0 0 2 0,0 0 1 31,2 0-2-31,-2 0 1 0,2 0-1 15,-2 0 2-15,2 0-6 16,0 0 6-16,2 0-3 0,0 0-1 16,0 0 2-16,0 0 2 15,0 0 0-15,2-1-1 0,2 1 2 16,-4 0-3-16,4-1 0 16,0 1-2-16,0-3 2 15,-2 3 3-15,2 0-5 16,2-1 5-16,-5 0-2 15,3 1 1-15,4-2-1 16,-4 1 0-16,4 1 2 16,0 0 0-16,0 0 2 0,0 0 1 15,2 0-5 1,-2 0 3-16,2 1-1 16,-2 2 1-16,1-2 2 15,1 3 0-15,0-2 0 16,0 1-1-16,0-3-2 0,2 2 1 15,-2 1 1-15,2-3-4 16,2 0 5-16,-6 1-5 16,5 0 1-16,-3-1 1 0,4 0-1 15,-2 0 0-15,-2 0-1 16,2 0-2-16,-2 0 7 16,0 0 0-16,-2 1 0 15,2 1-3-15,-3-2 2 16,3 2-6-16,-2-1 5 0,2 0-3 15,0-1-2-15,0 0 0 0,0-1 1 16,2-2 0-16,-4 0 0 16,0 1 0-16,2-1-1 15,-5 1 2-15,1 1-1 0,-2-1 2 16,0 0-1-16,-4 2-2 16,0-1 0-16,0 1 3 15,-2-2-2 1,0 1 1-16,0 1-2 15,2 0 4-15,-4 0-3 16,0 0 1-16,4 0 0 16,-4 0-1-16,0 0 1 0,0 0 1 15,2 0-5-15,2 0 2 16,-2 0 0-16,2 0 1 16,0 3 1-16,2-3 1 0,0 1-2 15,0 2 1-15,0-1 0 16,2 2 0-16,-2-2-1 0,2 2 1 15,-2-1-2-15,4-1 0 16,0 1 1-16,-1-2-2 16,3 2 4-16,0-2-3 15,0 2 1 1,2-1 1-16,0 1-1 16,0-2-1-16,0 0-2 15,0 0 5-15,2 1-4 16,2 0 4-16,-7-1-1 0,5 1-3 15,-2 0 5-15,0 1-5 16,2-1 5-16,-2 2-4 16,2-4-1-16,0 2 3 0,0-1-1 15,-2 1-3-15,-1-2 5 0,1 0-5 16,2 0 5 0,-2 0-2-16,2 0-1 0,0 0 0 15,-4 0 2-15,2 0 1 16,0 0-3-16,2 2 0 0,-5 0 2 15,5-2-1-15,-2 3 3 16,2-2-6-16,0 0 3 0,0-1 0 31,2 0 2-31,-2 0-4 0,2 1 1 16,-1-1 1-16,1 0 1 16,2 0-1-16,0 0 1 15,0 0-1-15,-2 0 0 16,2 0 0-16,1 0 0 0,1 0 1 15,0 0-4-15,2 0 4 16,0 3-1-16,0-3 0 16,0 4 4-16,-1-3-5 15,3 2 1-15,0-3-1 16,-2 2 0-16,2-2 3 16,-1 1-4-16,-1-1 1 0,2 0 3 0,0 0-5 15,0-1 5-15,0-1-4 16,-1-1 2-16,1-1 0 15,0 3 1-15,0-2-1 16,0 2 0-16,-2 0 1 16,1 0 0-16,-1 1-1 0,0 0 1 15,0 0-2 1,0 0 2-16,-2 0-1 16,1 0-2-16,1 0 3 15,-4 0-2-15,4 0 2 16,-2 0 0-16,2 0-3 15,-1 0 2-15,1 0 1 16,0 0-2-16,2 0 2 0,-2 0-3 16,2 0 2-16,-1 0 0 0,5 0 1 15,-4 0-1-15,0 0 2 16,2 0-3-16,0 0 0 16,1-3-1-16,1 2 3 15,-2-2-2-15,2 0 0 16,-2-1 0-16,1 1 1 0,-1 0 0 15,0 1 0 1,0 0 0-16,2 0 3 16,-5 0-5-16,3 2 3 15,0-3-1-15,2 3-1 16,2-1 1-16,-3-2 0 16,3 1 0-16,0-2 0 0,0 3 1 15,-1-2-1-15,1 1 0 16,-4-2 0-16,2 2 1 0,-4 0-3 15,2 1 3-15,-3 0 0 16,1 0 0-16,-2 0-4 16,0 1 5-16,2 0 1 0,-3 0-5 15,1 0 4-15,0 0-2 16,0 0-2-16,0 0 4 16,2 0-4-16,-6 0 2 0,3-1 0 15,1-1 1-15,-2 0-1 16,-2 2-1-16,0-3 1 15,0 1 0-15,-4 1 0 0,3-2 0 16,-7 1 0-16,0-1-1 16,0 3 2-16,-2-1-5 15,0-2-3 1,-4 2-9-16,-2 1-7 16,0-1-20-16,-2-2-15 15,-2 1-32-15,-4-1-27 0,-6 3-51 16,-2 3-118-16,-4 9-237 15</inkml:trace>
  <inkml:trace contextRef="#ctx1" brushRef="#br3">16939 3790 0,'0'0'0</inkml:trace>
  <inkml:trace contextRef="#ctx0" brushRef="#br4" timeOffset="56247.3">14288 5706 473 0,'0'0'157'0,"0"0"-44"16,0 0-29-16,6 30-25 15,-2-27-13-15,-2 2-14 16,4-5-8-16,2 2-7 16,2-1 6-16,0 0 7 0,0-1 2 15,0 1-1-15,-1 2-4 0,3-2-4 16,-4 2-5-16,2-1-1 15,2 2-1-15,2-1 0 16,2-1-3-16,6 0 1 16,-4 0 0-16,8-1 2 15,-3-1 4 1,3 1-3-16,-4 0 0 16,2 1-3-16,-4-1-1 0,-6-1 0 15,2 2-8-15,-5 0 3 16,1-2-1-16,-2 3 0 15,4-3-3-15,-4 2 2 16,6-2-1-16,-4 0 0 16,6 0 2-16,0 0-2 0,2 0-2 0,-1 0 1 15,1 0 0-15,2-2 1 16,-4 1 1-16,0 1 0 16,2 0 4-16,-6-2-4 15,4 2-3-15,1 0 0 16,-3 0-3-16,4-1 2 15,2 0-1-15,2 1 1 0,-2-2-1 0,2 2 1 16,1 0-1-16,3 0 4 16,0 0-4-16,4 4 3 15,-6-2-2-15,3 1 1 16,-3 0-3-16,2-1 1 16,-2 2-1-16,0-1 0 0,-3-1 2 31,3 2 0-31,-6-1 1 0,2-1-1 15,0 0 0-15,0 1 0 16,0-1 0-16,-3 1 1 16,-1-1-4-16,0 0 1 15,4 2 1-15,-8 0 1 16,4-3-2-16,2 3-1 0,-4-3 3 16,1 0-3-16,5 1 2 0,-8 0 0 15,6 0 0-15,-2-1-1 16,-4 1 2-16,2 2 0 15,-2-2 1-15,0 2 0 16,-3 0-1-16,3 0-1 0,-2 0 0 16,0 1 0-16,-4-1 1 31,2 0-2-31,2 0 1 0,0 1-1 16,2-2 0-16,0 0 0 15,2-1 1-15,-2 1-1 0,-1-1 2 16,-1 2 1-16,0 0 2 15,-2 1 2-15,2 0-1 16,-6-2-3-16,0 2 0 16,2-3-2-16,-2 2 0 0,0-4-1 15,-2 2 0-15,2 0 3 16,-2-1-5-16,2 1 4 0,-4 0-2 16,2-2 1-16,-2 4 1 15,0-4-2-15,0 4 2 16,-2-3-1-16,2 1 2 15,-2 1-4-15,0-2 1 0,0 1 1 16,2 0 0-16,-2-2-1 16,0 3 0-16,0-1 1 15,0-2-1-15,0 2 0 16,0 1 1-16,-2-3-1 0,2 3 1 16,-2-2-1-16,2 0 0 15,-2 3 1 1,0-2-1-16,0 0 2 15,2 1-1-15,-2-1 3 16,0 3-4-16,0-1 3 16,2 1-1-16,-4 0 0 0,0 3 2 15,4-2-3-15,-2 3 3 16,2-2 2-16,0 2 0 16,0 1-1-16,0 0 1 0,0 0-2 15,0 3-3-15,0-1 1 16,0 2 1-16,2 0 3 0,0 3-3 15,4-1-1-15,-6-2 2 16,4 4 0-16,0-1 0 16,0-1 0-16,0-1 1 15,2 2-3 1,2-2 1-16,-6 0 0 16,4 2-2-16,-3-4 1 15,1 2 0-15,2-1-1 16,-2 0 0-16,0 0-1 0,-2-3 1 15,2 3 0-15,0-4-1 16,0 2 0-16,0-3 0 16,2 1 1-16,-2 0-1 0,2 0 0 15,-2 2 1-15,2 3 0 16,-2 0-1-16,-4 2 0 16,2 3 1-16,-2 0-3 0,0 3 2 15,0 3 3-15,-2-1-2 16,2 0-4-16,0 1 6 15,0-1-5-15,0-2 2 0,0 1 1 16,0-1-1-16,2 0 0 16,0 0 3-16,0 0-3 15,0 2-2-15,-2-1 2 0,0 2 1 16,-2-2-2-16,0 1 2 16,0-1 1-16,0-1-4 15,-2-2 5 1,4-2-3-16,-2-3-1 15,2-2 0-15,0 0 2 0,0 0-2 16,2-1 2-16,2 1 0 16,-4 0-1-16,0 0 0 15,0 2-1-15,2-2 4 16,-2 3-5-16,-2-1 2 16,2 1 3-16,0-1-6 0,0-2 4 15,0 2-2-15,0-2 2 16,0-2 1-16,0 2-2 0,0-1-2 15,-4 0 1-15,4-2 3 16,0 2-1-16,-2-2-3 16,0 1 2-16,0 0 1 15,0-1 1 1,2-1-5-16,-2-1 4 16,2 1 0-16,0-1-2 0,-2 1 1 15,2-1 0-15,0 2 0 16,0 1 0-16,0-2 1 15,0 2-1-15,0-1 3 16,0 0-3-16,0-1-2 16,-2-1 4-16,2 1-3 0,0-3 0 15,0-1 0-15,0-1 2 0,0 0-1 16,0 0 0-16,0-2 2 16,0-1-2-16,0 1-2 15,-2-1 4-15,2 1-2 16,0-2-2-16,0 3 2 15,0-1 0 1,0-1 2-16,0 2-4 16,0-3 2-16,0 3 3 0,0-1-5 15,0 0 4-15,0 0-5 0,0 0 3 16,0 0 1-16,0 1-1 16,0-1 1-16,0 0-2 15,0 0 1-15,0 1 3 16,0-2-7-16,0 1 5 15,0-1-1-15,0 0 0 0,0 0 0 16,0-2-1-16,0 0 2 16,0 0-2-16,0 0 1 15,0 0-2-15,0 0 1 16,0 0 1-16,0 0-2 0,0 0 1 16,0 0 0-16,0 0 2 15,0 0-2-15,0 0 1 0,0 0 0 16,0 0 0-16,0 0 3 15,0 0-3-15,0 0 0 16,0 0-2 0,0 0 2-16,0 0 0 15,0 0 1-15,0 0-1 16,0 0 0-16,0 0 1 0,0 0-1 16,0 0 2-16,0 0-4 15,0 0 2-15,0 2 2 16,0-2-2-16,0 0-1 15,0 0 1-15,0 1 0 0,0-1 2 16,0 0-4-16,0 1 3 16,0 0-1-16,2-1 1 0,-2 3-1 15,0-1 2-15,2 2-3 16,-2-1 0-16,0-1 3 16,0 2-3-16,2-3 2 15,-2 2-2-15,2-2 1 0,0 2-1 16,4-3 1-16,0 2-1 15,0 1 2 1,2-2-4-16,4 1 3 16,-2 1 0-16,0-1 0 15,2 1-1-15,-2 0 2 16,1-1-2-16,1 3 2 0,2-2-1 0,-4 1-1 16,6 0 2-16,-2-2-2 15,2 1 0-15,0 0 1 16,0 0 0-16,0-1 0 15,-1 0 0-15,1 0 0 16,4 1 0-16,-6-2 0 16,2 2-1-16,2-1 1 0,0 1 0 15,0-2 0-15,0 3 2 16,-1-3-3-16,1 3 1 16,0-2 0-16,0 0 0 0,2-1-1 15,2 1 1-15,-4-1 0 16,3 0-1-16,-1 0 3 15,2-1-4-15,0 0 3 0,-4 0-2 32,2 0 2-32,0 0-1 15,0 0 0-15,-1 0 0 16,3 0 0-16,-2 0 0 0,2 0 0 16,-2-3-1-16,0 0 1 15,0 1 0-15,-1 1 0 0,-3 0-1 16,2 0 1-16,0-1 1 15,-4 2-1-15,2 0 0 16,-2-1 0-16,2 5 1 16,2-3-1-16,-5 2 0 0,5-2 0 15,-2 2 0-15,2-1 0 16,0 0 0-16,2 1 0 0,0-2 0 16,0 1 0-16,1 0-1 15,-1-2 2-15,2 0-1 16,2 0-1-16,-2 0 2 0,2 0-1 31,-3 0-1-31,3 0 1 16,-2 0 1-16,0 0-1 0,-2 0-1 15,0 0 2-15,2-1-1 16,-3 1 0-16,1-1 0 16,2 0-1-16,0 0 2 15,0 0-1-15,0-1 0 16,0 0-1-16,-1 1 1 0,-1 0 0 15,2 0 0-15,0-1 1 0,-2 2-2 16,0 0 2-16,2 0-1 16,-1 0 0-16,3 0-1 15,-2 0 1-15,2 0 1 16,2 0-2-16,0-1 3 16,-1 1-3-16,3-3 1 0,-4 0 0 31,2 0 0-31,0-3-1 0,-2 2 0 15,-1 0 1-15,-1 0 0 16,2-1 1-16,0 3-2 16,2-3 1-16,-6 2 0 15,3-1 0-15,3 2 0 16,-2-1 1-16,2-1-2 0,0-1 1 0,0 2 1 16,1-2-1-16,1 0-1 15,0 2 2-15,0-2-2 16,0 2 2-16,-3 1-1 15,1-1 0-15,0 3 0 0,0 0-1 16,-2-1 2-16,0 1 0 16,1 0-2-16,-1 0 2 0,2 0-2 15,-2 0 1-15,0-1 0 16,-2-1 0-16,-1 2 2 16,3-1-4-16,-2-2 4 15,2 2-4-15,-2-1 3 16,2 0-2-16,1-1 2 0,1 1-2 31,-6 0 1-31,4 1 1 0,0-1-1 16,0 0 1-16,-1 0-1 15,1 1 0-15,-2 0 0 0,2 0 0 16,-2-2 1-16,2 3-1 16,-2 0 0-16,1 0 0 15,3 0 0-15,-2 0 1 16,2 0-2-16,0 1 1 0,1 2 0 15,1-2 1-15,2 2-2 16,2-1 2-16,-2 0-1 16,1 1 0-16,-1-1 0 15,0 1 0-15,-2 2 1 0,2-1-2 16,-5-1 2-16,1 1-2 16,0-2 1-1,-2 1 0-15,0-1 0 16,0 1-1-16,-1-3 1 15,-1 0 0-15,0 0-1 16,2 0 1-16,0 0 0 16,-2 0-1-16,2 0 2 0,-1 0 0 15,1 0-2-15,-6 1 2 16,4 0 0-16,-2 3-1 0,2-1 0 16,-1 0 0-16,3 0 0 15,0-2-1-15,0 1 2 16,2-1-1-16,-2-1-1 15,-2 0 0-15,-5 0 1 0,-1 0 0 16,-4-3-2-16,-6 3 1 16,-2-3-1-16,-4-2-27 0,0-2-26 15,-6-3-25-15,-6-2-39 16,-2 0-66-16,-2 4-130 16,5 7-492-16</inkml:trace>
  <inkml:trace contextRef="#ctx0" brushRef="#br4" timeOffset="104378.5">14618 5798 8 0,'0'2'57'0,"2"1"-22"15,-2-1-22-15,0 0-15 16,0-2-10-16,0 0-36 16,0 0 22-16,2 0 68 15,-2-3 18 1,2 1 24-16,0-1 22 16,-2 2-34-16,0-2-33 15,2 2-94-15</inkml:trace>
  <inkml:trace contextRef="#ctx0" brushRef="#br4" timeOffset="105467.47">14618 5798 407 0,'-2'-33'364'15,"2"29"-206"-15,0 3-35 16,0-2-40-16,0-1-32 16,0 3-21-16,-4-2-16 0,-2 2-10 15,2 0-4-15,0-2 2 16,0 1-1-16,0-1-1 15,0 0 3 1,-2-3 0-16,2 0 12 16,0 0 0-16,-2 1-1 15,4-2 0-15,-6 2-2 16,2 0-3-16,0 1-1 0,0 1-2 16,2 1-1-16,-4 2-3 15,0 0 2-15,2 0 3 16,-3 0 2-16,1 3 0 0,-4-1-2 15,0 2-4-15,0-1-2 16,0-1 0-16,0 3 1 0,0-1 2 16,4 1 2-16,-2 1 2 15,6 2-2-15,-6 0 0 16,4-1 0-16,0 1-4 0,2 1 0 16,-6-2-2-16,4 1 1 15,1 0-1-15,-3-2 0 16,0 3 1-16,2 0-1 0,0 0 1 15,4-2 0-15,-6 2 0 32,4 0 0-32,0-1 0 0,0 0 0 15,2-1 0-15,0 3 1 16,0-1-1-16,-2 2-1 16,4-3 1-16,0 5-1 0,-4-5 1 15,4 3-1-15,-2-1 3 16,2 0 4-16,0 1 5 15,2 0 0-15,2-1-4 16,-4 1-4-16,4 0 2 0,0-1 1 16,0 0 7-16,0-1 3 15,0 0-2-15,2 0-1 0,-2-3-4 16,0 2-3-16,0-3 5 16,2 0 2-16,0-1 1 15,0 1-1-15,0-1-1 16,-1-2-4-1,3-1-3-15,2-1-1 16,-2 0 0-16,6 0-2 0,-6 0 2 16,4 0 2-16,0 0 2 15,0 0-3-15,0 0 0 16,0 0-3-16,2 0-2 0,-6 0 0 16,4-1-2-16,-3-3 2 15,1-1-3-15,2-2 1 16,0-1 2-16,-2-1-2 0,2 0 2 15,0-1-2-15,-2 0 1 16,0-3-2-16,2 1 3 16,-4-1-1-16,0 1-1 15,2-3 1-15,0 0-1 0,-3 1-1 16,-1 0 0-16,2 1-5 16,-4 0-7-16,2 3-1 0,-2 0 1 15,-4 1 0-15,2 2 0 16,-2-4 1-16,0 2 0 15,-2-2 1-15,-2 0 6 16,-2-2-5-16,2-1 7 0,2 0 3 16,-6-1 1-16,4 1-2 31,0 0 5-31,-1 1-4 0,1 0 4 16,-6 3-4-16,2 1 2 15,0 2-4-15,-6-1 2 16,2 3 3-16,-2 1-3 15,-2 2 0-15,-4-2 0 0,2 1-6 16,-3-2-35-16,3 5-38 16,0 0-55-16,6 5-110 0,4 4-291 15</inkml:trace>
  <inkml:trace contextRef="#ctx1" brushRef="#br4" timeOffset="63991.68">9594 7697 0,'0'0'0</inkml:trace>
  <inkml:trace contextRef="#ctx0" brushRef="#br4" timeOffset="171422.3">14356 7788 206 0,'-6'2'66'0,"-6"1"-23"31,0-2-34-31,0-1-16 16,-2 0-154-16</inkml:trace>
  <inkml:trace contextRef="#ctx0" brushRef="#br4" timeOffset="172543.02">14226 7799 305 0,'0'0'599'0,"50"12"-439"0,-28-6-45 16,-2-3-53-1,-2-1-13-15,-4-1-10 0,-6-1-15 16,-3 0-9-16,-1-3-7 15,-4-1-7-15,0 1-1 16,0-2 1-16,-2 1-2 16,-2 2 2-16,1 0 0 15,-3 2 1-15,4 0 1 16,-8 3 2-16,2 1 5 0,-4 1-5 16,-2-1 0-16,-2 0-3 15,-2-1-2-15,-8 0 2 16,0-1-3-16,-3 0 2 15,-5 0-2-15,2-1 1 16,-2 2 1-16,5 1-3 0,-1-2 2 0,0 2-3 16,8 0-9-16,-2-1-4 15,8 0 10-15,4 1 4 16,1 0 1-16,5-3 3 16,0 1-3-16,4-2 3 0,2 0 0 15,0 0 2-15,0 0 22 31,4-2 20-31,6-2-7 0,3 1-15 16,7 0 3-16,4 0-5 16,4 2-4-16,2 0-3 15,4 0 1-15,-1 1 1 16,1 0 1-16,-2-3 5 0,-6 2-4 16,-8-2-5-16,-3 1-3 15,-5-2-5-15,-6 0 1 0,-4 2-7 16,-8-2-15-16,-9-1 10 15,-5 1 4-15,-12 0 0 16,-2-1-2-16,-6 4-26 16,-1-1-1-16,-3 1-7 15,0 1 8-15,5 0 13 16,1 0 13-16,6 0 1 0,10 4 3 0,6 3-4 16,8 1 0-16,9 1 6 15,1-1 6-15,5-2 1 16,9-3 13-16,-2-3 3 15,6-3-7-15,4-7-5 0,8-3-4 16,-2-2 1-16,5 1 6 16,5 1-2-1,0 3 2-15,6 0-5 16,-5 5 1-16,3 2-5 0,-2 3 1 16,-3 0 1-16,-7-1 1 15,-8 2-3-15,-8 2-5 16,-2-2-2-16,-12-1-2 15,-4 3-14-15,-8-2-5 0,-4 0 9 16,-4 3 0-16,-11 1-5 16,-3 0-10-16,-2 0-7 15,-4-1 5-15,1 1 17 0,-3-1-1 16,4 1-4-16,0-1-6 16,7 0 1-16,5 0 6 15,8 1 11-15,6 2 4 16,10 2 3-1,6 1 10-15,10 1 27 16,4 0 13-16,10-3-7 16,3-1-13-16,1-3-7 15,4-3-9-15,4-1-1 0,-3 0-8 16,1-5-4-16,-2 3-4 16,-6-3 1-16,-5 1 1 15,-7 1-4-15,-12-1-3 0,-6 2-33 16,-6-3-103-16,-16 2 1 0,1-2-96 15,-5 1-213-15</inkml:trace>
  <inkml:trace contextRef="#ctx0" brushRef="#br4" timeOffset="173141.6">14066 7963 638 0,'5'0'188'0,"1"0"-31"0,0 0-31 0,-6 3-46 16,4-1-14-1,-4 6 0-15,2 3-13 0,0 8-8 16,-2 7-4-16,2 8-15 15,-2 8-10-15,2 7-9 16,-4 11-4-16,2 6-2 16,-2 4-2-16,-2 1 2 15,0-1-5-15,-6-2-21 0,3-6-27 16,-1-7-28 0,-2-5-32-16,2-4-43 15,0-3-71-15,4-1-144 16</inkml:trace>
  <inkml:trace contextRef="#ctx0" brushRef="#br4" timeOffset="174359.4">13327 8395 544 0,'-4'17'231'16,"0"4"-93"0,-2 3-26-16,0 1-46 15,-2 1-28-15,2 2-1 0,2-1-1 16,-2-2 6-16,4-2 4 15,2-4 14-15,0-3 1 16,2-4 1-16,0-3-15 16,2-4-7-16,0-1-7 15,2-3-8-15,4-1-6 0,4-5-9 16,7-3-4-16,5 0 3 0,6-2 5 16,4-1 4-16,4 5-3 15,-7 2 2-15,-1 4-8 16,-6 5-3-16,-8 9-3 15,-12 6-4-15,-10 7-4 16,-14 1-4 0,-10 0 0-16,-8-2-35 15,-3-6-22-15,-3-7-39 0,-2-6-32 16,6-7-95-16,1-5-199 16</inkml:trace>
  <inkml:trace contextRef="#ctx0" brushRef="#br4" timeOffset="174644.56">13299 8297 1158 0,'0'0'199'0,"45"-5"-67"0,-27 0-79 16,0-3-37-16,-2-2-15 31,-2 0 0-31,-2-1-11 16,-4-1-51-16,-2 2-33 0,0 1-43 15,0 0-56-15,0 4-58 16,2 4-197-16</inkml:trace>
  <inkml:trace contextRef="#ctx0" brushRef="#br4" timeOffset="174944.37">13654 8219 659 0,'0'53'189'0,"-4"10"-31"0,-6 11-20 15,-5 4-75-15,1 3-23 16,-6-1-24-16,2-5-13 15,4-5-4-15,-4-4-28 0,6-6-53 16,4-4-67-16,2-7-61 16,4-4-168-16</inkml:trace>
  <inkml:trace contextRef="#ctx0" brushRef="#br4" timeOffset="175429.3">13722 8747 793 0,'0'32'155'16,"0"7"-26"-16,-8 3-39 16,-2 0-20-16,0-1-21 15,4-7-12-15,-6-7-14 0,8-8-12 16,0-6 0-16,2-6-4 0,2-4 2 16,0-3-4-16,4-3-8 15,6-5 9-15,2 1-1 31,2-3 0-31,6 1-3 0,-2 1 0 0,4 3-1 16,-3 0 0 0,3 5 1-16,0 0-2 15,-4 5 1-15,-2 3-2 16,-2 7 3-16,-10 5-3 0,-4 7-3 16,-4 6 1-16,-14 5 0 15,-4-1 1-15,-2-3-14 16,-4-3-31-16,1-11-53 15,1-5-49-15,2-8-61 0,4-5-149 16</inkml:trace>
  <inkml:trace contextRef="#ctx0" brushRef="#br4" timeOffset="175700.64">13718 8650 678 0,'0'0'458'0,"32"13"-261"15,-12-4-63-15,-5 1-65 16,1-1-36-16,0-4-24 15,-4 2-8-15,-2-5-4 16,-2-2-42-16,-4-5-79 16,0-4-145-16,0-7-146 15</inkml:trace>
  <inkml:trace contextRef="#ctx0" brushRef="#br4" timeOffset="180505.87">15736 7865 278 0,'2'-8'125'16,"0"3"2"-1,0 2-19-15,0-1-21 16,-2 4-3-16,0 0-12 0,2 1-8 15,-2 6-32-15,0 3 1 16,-2 4 5-16,-2 2-4 16,2 3 1-16,-2 4-1 15,0 1 8 1,0 4-1-16,2 0-7 0,2 1-9 16,-4 2-10-16,4-1-11 0,-4-2-2 0,4-1-1 15,0-4-2-15,-2-5 0 16,0-4-2-16,2-7-3 15,-2-7-12-15,2-3-48 16,0-11 49-16,0-4 23 16,4-5-1-16,2-3-2 0,-2 0 1 15,0 0 1 1,0 1 7-16,0-2-3 16,-2 1-5-16,2-2-2 15,-2 0-2-15,0 0 1 16,2 4 0-16,-4 3-1 0,4 7 1 15,-4 5 0 1,2 4 5-16,0 5 1 0,0 5 21 16,0 9-16-16,-2 4-14 0,0 6 7 15,0 7-1-15,-4 2 0 0,0 2 1 16,0 2 3 0,-2 0 4-16,2-1-6 0,0-5-2 15,0 0-3-15,0-4-1 16,0-2-2-16,0-2 0 15,0-3-6 1,2-4-15-16,0-4 0 16,2-7 6-16,-2-5 3 15,2-10-63-15,0-13 60 16,0-6 17-16,2-8-16 0,-2-2-43 16,2 2-64-16,-2 6-121 15</inkml:trace>
  <inkml:trace contextRef="#ctx0" brushRef="#br4" timeOffset="181178.04">15567 8605 248 0,'0'0'575'0,"-18"39"-423"15,12-16-1 1,-2-3-64-16,0 2-22 0,3-2-18 15,1-2-14-15,0-3-6 16,4-3 7-16,-4-6 1 16,4-1-15-16,4-5-7 15,2 0-4-15,5-6-8 16,5-4-2-16,2-2 1 16,2 2 1-16,0-1-2 0,-2 1-4 15,-2 3-41-15,-2-2-48 0,-2 4-83 31,-3 0-144-31,-1 1-405 0</inkml:trace>
  <inkml:trace contextRef="#ctx0" brushRef="#br4" timeOffset="181486.16">15680 8602 516 0,'0'0'458'0,"8"44"-294"0,-2-18-34 16,-2 3-79-16,-2 4-25 15,0-1-9 1,-2-1-8-16,0 0-8 16,0 0-3-16,-4-6-4 15,0-3-40-15,0-5-45 16,2-7-40-16,2-5-99 16,2-5-262-16</inkml:trace>
  <inkml:trace contextRef="#ctx0" brushRef="#br4" timeOffset="181825.37">15913 8654 577 0,'0'0'133'0,"-10"28"-55"16,0-5-3-16,-4 4-11 16,-2 7-12-1,-2 3-27-15,0 1-20 0,3 2-4 16,-1-3 1-16,4-5-4 0,0-5-7 15,0-3-33-15,6-6-23 16,-4-3-83-16,4-1-224 16</inkml:trace>
  <inkml:trace contextRef="#ctx0" brushRef="#br4" timeOffset="182326.73">15859 9009 720 0,'0'0'210'0,"0"0"-57"31,0 0-53-31,0 29-39 0,0-22-18 16,0-1-14-16,0 0-12 15,2-1-5-15,0 2 0 16,2-4 2-16,2 3-1 16,4-3-3-16,4 1 0 15,2-1-3-15,0-1 0 16,4 3-3-16,-3-1-3 0,-1 1 6 16,-4 2 1-16,-4 2 5 0,-8 3-6 15,-2 5-6-15,-12 2-4 16,-6 4-1-16,-7 2 3 15,-3 0-2-15,-8-4-23 16,2-8-38-16,3-7-33 16,7-6-34-16,0-5-59 0,12-6-89 0</inkml:trace>
  <inkml:trace contextRef="#ctx0" brushRef="#br4" timeOffset="182658.59">15885 8949 982 0,'0'0'191'0,"0"0"-24"0,32 5-114 15,-14-9-40-15,-6-3-14 16,2-5-1-16,-3 0-12 16,1 0-63-1,-4 1-79-15,2 1-105 16,-4 3-259-16</inkml:trace>
  <inkml:trace contextRef="#ctx1" brushRef="#br4" timeOffset="143760.17">11872 7483 0,'0'0'0</inkml:trace>
  <inkml:trace contextRef="#ctx0" brushRef="#br4" timeOffset="186467.06">16080 7885 343 0,'0'0'191'0,"0"0"-174"0,0 0 50 16,0 0-4-16,0 0 13 15,0 0 7-15,0 0 3 0,-12 32 1 16,12-20-6-16,0 4-17 15,0 2-12-15,2 2-20 16,0 4-11-16,-2 3-9 0,0-2-7 16,0 0-3-16,0-4-3 15,0-3 2-15,-2-5-4 16,0-6-13 0,-2-5-40-16,0-3-3 15,2-9 23-15,0-3 19 16,2-6 2-16,0-2-2 0,0-2 11 15,2-1 4-15,2 3 4 16,2 0 1-16,-4 2 1 16,2 3 12-16,0 2 2 15,0 2-1-15,0 1-6 0,0 2 2 16,0 1-2-16,-4 3 5 16,4 0 16-16,-4 5 5 0,0 0 5 15,2 1 7-15,-2 9-17 16,2 5-21-16,-2 4-5 15,2 6 4-15,-4-1-3 16,2 2-3-16,0-4-5 0,0-2-1 16,0-4-65-16,2-6-163 0,5-1-313 15</inkml:trace>
  <inkml:trace contextRef="#ctx0" brushRef="#br4" timeOffset="187269.39">16171 8385 334 0,'0'0'476'0,"0"0"-365"15,0 0 56-15,0 0-6 16,0 0-27-16,0 0-41 16,0 0-39-16,24-33-30 0,-14 25-13 15,2 1-8-15,0 1-2 16,-2 3 0-16,-2 2-5 15,-1 2-7-15,-3 8-16 0,-2 2-3 16,-2 6-3-16,-2 3 11 16,-3 1 9-16,-3 0 3 15,2-3 6-15,-2-2 0 0,4-2 5 16,-4-5-2-16,4-1 3 16,4-3 0-16,0-3 1 15,2 0 2-15,8-2 0 0,-2 0 5 16,6-2-3-16,-1 0 0 15,7 1-3-15,-6 1 1 16,2 0 6-16,-2 5-2 16,-6 1-6-16,-4 4-4 0,-2 1-2 15,-4 1-2-15,-2 1-13 16,-8-2-27 0,2 1-57-16,2-2-69 15,-4-1-109-15,4-2-331 16</inkml:trace>
  <inkml:trace contextRef="#ctx0" brushRef="#br4" timeOffset="187601.39">16437 8414 823 0,'-10'37'107'0,"-2"4"37"16,-2 8-60-16,1 2-22 15,-3 3-18-15,4 0-3 0,0-2-7 16,4-4-23-16,2-7-11 0,-2-10-1 16,6-10-54-16,2-8-104 15,0-12-102-15,10-2-183 16</inkml:trace>
  <inkml:trace contextRef="#ctx0" brushRef="#br4" timeOffset="188011.16">16493 8682 1033 0,'0'0'148'0,"0"0"-3"16,12 31-58-16,-10-20-30 16,0-1-22-16,0-3-10 15,-2-1-13-15,0-1-9 0,0-2-1 0,0-3 2 16,4 0 3-16,0 0 11 16,6 0-6-16,6-3-8 15,-3-2-3-15,7 5 1 16,0-1-2-16,0 1 1 0,-4 5 2 15,-2 5-4-15,-6 3 2 16,-6 5-3 0,-2-1-1-16,-10 4 0 15,-6 0-1-15,-4 0-18 16,0-2-47-16,-2-4-38 0,-2-5-54 16,5-3-109-16,3-4-226 15</inkml:trace>
  <inkml:trace contextRef="#ctx0" brushRef="#br4" timeOffset="188340.71">16497 8635 872 0,'0'0'336'16,"0"0"-173"-16,0 0-32 15,38 7-82-15,-25-15-28 16,1-7-19-16,2-7-8 16,2 0-53-16,-4-4-55 0,2-2-55 15,-6 2-105-15,2 5-305 0</inkml:trace>
  <inkml:trace contextRef="#ctx0" brushRef="#br4" timeOffset="190053.4">14213 6518 153 0,'0'0'32'0,"0"0"-30"15,0 0 5-15,0 0 37 16,0 0 16-16,0 0 6 16,0 0 32-16,0 0 2 0,0 0-17 15,0 0-40-15,0 0-27 16,0 0-14-16,0 0-6 15,-20-11-22-15,14 8-73 0,0 2-96 16,0 1-130-16</inkml:trace>
  <inkml:trace contextRef="#ctx0" brushRef="#br4" timeOffset="190824.02">14177 6461 462 0,'0'0'195'0,"0"0"-98"0,0 0-31 0,0 0-39 15,0 0-23-15,0 0-4 16,0 0-1-16,0 0 2 16,0 0 39-16,14 4 55 0,-12-4 13 15,-2 0-31-15,0 0-24 16,0 1-18-16,-2 3-21 15,-6 0-13-15,-4 2-2 16,-2 1 1 0,-4-2-3-16,-4 1-19 15,-4-1-28-15,1-4-8 16,-1 0-12-16,-2 1 14 0,0-2 41 16,-2 0 11-16,4 0 0 15,1 0-7-15,-1 0 3 16,4-3 3-16,2 2 4 15,6 0 4-15,2-2 8 0,4 3 33 16,4-2 22-16,2-1 22 16,2 3 4-16,0-2-6 0,4-1-9 15,6-1-48-15,2-1-15 16,4 1-4-16,4-1-6 16,4 3 1-16,2-2-1 15,1 4 3-15,1 0 4 0,0 0 5 16,-2 0 1-16,-2 0-4 0,-2 0-6 15,-7 0-4-15,1 0 4 16,-4 0-5-16,-4 0 1 31,-2 0-2-31,-2 0-2 0,-4-1 3 16,0 1-5-16,-4 0 1 16,-6 1-2-16,-4 1 7 15,-6 3 0-15,-3 2-1 0,-5 2 0 16,-4 1-4-16,-2-1 2 15,0 1-12-15,-5-1-24 16,3-3-20-16,2 2-46 16,4-1-103-16,7 2-354 15</inkml:trace>
  <inkml:trace contextRef="#ctx0" brushRef="#br4" timeOffset="191772.56">12991 6390 872 0,'0'20'132'0,"0"1"-16"0,0-1-72 16,0-2-33-16,0-3-10 16,0-1-1-16,0 0 1 15,-2 0 3-15,2 0 33 0,4-1 37 16,0 1-8-16,0-1-16 16,2 0-13-16,0 1-14 15,0-1-15 1,2-1-8-16,-4-2 1 15,2-2-3-15,2-5 4 16,3-3-2-16,-5-4 0 0,6-7-1 16,2-3-1-16,2-1 4 15,-2 1-2-15,2 1 5 16,0 1-1-16,0 2-4 16,-4 3 0-16,0 0-27 0,-3 2-83 15,-1 0-137-15,0 5-256 16</inkml:trace>
  <inkml:trace contextRef="#ctx0" brushRef="#br4" timeOffset="192067.42">13130 6334 1134 0,'0'0'176'15,"0"0"-28"-15,4 47-54 0,-2-23-38 16,2 7-23-16,2 4-3 16,2 3-12-16,0 3-8 15,4 0-10-15,0-2 1 16,-5-5-7-16,3-6-33 15,2-7-18-15,-8-9-50 0,2-8-57 0,-2-4-133 32,-2-10-221-32</inkml:trace>
  <inkml:trace contextRef="#ctx0" brushRef="#br4" timeOffset="192461.3">13249 6391 837 0,'0'0'194'16,"0"0"-59"-16,0 0-19 0,0 0-55 15,14 38-17-15,-10-23-5 16,-2 0-13-16,0 0-5 15,0-1-6-15,0-3 4 16,2-3-3-16,-4-1-2 0,2-3 0 16,-2-2 2-16,0-1 3 15,0-1-2-15,2 1 4 0,-2 0-10 16,0-1-6-16,0 2-3 16,0 0-3-16,0-1 0 15,0 1-3-15,-2 0 1 16,0-2-8-16,-2 0-13 15,2 0-8-15,-2-5-19 0,4-1-34 32,0-2-74-32,0 0-165 0,6 1-574 15</inkml:trace>
  <inkml:trace contextRef="#ctx0" brushRef="#br4" timeOffset="192775.37">13370 6302 779 0,'-10'29'175'15,"0"5"-71"-15,-2 5 39 0,1 7-65 16,-1 6-7-16,2 2-2 16,0 6-13-16,4-1-20 15,-4 0-8-15,2-1-16 16,4-6-11-16,-6-7-1 16,2-8-26-16,2-6-31 0,0-10-82 15,6-7-69-15,-4-9-63 16,4-5-177-16</inkml:trace>
  <inkml:trace contextRef="#ctx0" brushRef="#br4" timeOffset="193229.83">13384 6682 997 0,'0'0'83'0,"-2"37"50"16,0-18-35-16,2 0-32 15,0-4-10-15,0 1-6 0,0-4-15 16,2-3-7-16,4-1 0 16,2-2-9-16,2-2-3 0,6 1-9 15,-2 0-2-15,2-2-2 16,2 1-1-16,-1-1 0 16,1 4-1-16,-4-2 1 15,0 1-2 1,-8 2 0-16,-4 3 0 15,-2 2-3-15,-6 2 0 0,-4 0-1 16,-6 3 1-16,-2-1-26 16,-1-3-27-16,-1-5-32 15,-2 0-63-15,4-6-96 16,2 0-232-16</inkml:trace>
  <inkml:trace contextRef="#ctx0" brushRef="#br4" timeOffset="193508.25">13388 6662 1055 0,'0'0'281'0,"0"0"-131"0,0 0-19 16,38 15-59-16,-24-19-43 0,2-6-21 15,0 0-5-15,-1-3-5 16,1 2-11-16,-4 2-53 16,2 0-63-16,-6 3-75 15,0 2-217-15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0" timeString="2021-09-07T23:10:32.878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1" timeString="2021-09-07T23:10:33.998"/>
    </inkml:context>
  </inkml:definitions>
  <inkml:trace contextRef="#ctx0" brushRef="#br0">17922 0 0</inkml:trace>
  <inkml:trace contextRef="#ctx1" brushRef="#br0">20436 1249 765 0,'0'0'190'0,"12"27"-46"16,-6-15 1-16,-2-1-56 16,-2 1-36-16,0-3-10 15,0 1-29-15,-2 0-9 0,0-2-2 16,0-1-3-16,0-2-14 16,0-3-32-1,2-2-48-15,2-7-28 16,2-3-151-16,1-1-96 15</inkml:trace>
  <inkml:trace contextRef="#ctx1" brushRef="#br0" timeOffset="668.16">20460 1097 641 0,'0'0'121'0,"0"-30"21"0,0 13-19 15,-2-2-31-15,-4 7-24 16,4 0-11-16,-2 4-5 16,0 8-6-16,0 7-13 15,0 12 12-15,2 9-3 16,-2 14-21-16,2 14-4 0,2 16-1 15,6 12 3-15,-2 18 18 16,4 10 8 0,0 9 0-16,0 9-4 0,-4 5-11 15,0-2-15-15,-4-8-3 16,-2-10-21-16,-2-11 29 16,-4-16-18-16,2-18-1 15,-2-18 0-15,2-15 0 16,4-15-1-16,-4-10-2 0,6-12 0 15,8-5-4-15,4-13 1 16,12-4 16-16,7-4-6 16,13-3-2-16,12 2 0 15,11 2 2-15,5 3-1 16,5 6-2-16,3 3-1 0,-3 7-4 0,-7 6 1 16,-7 0-4-16,-9 9 6 15,-10 1-8-15,-11 0-23 16,-9-3-26-16,-14-4-30 15,-10-3-35-15,-6-10-152 16,-6-3-80-16</inkml:trace>
  <inkml:trace contextRef="#ctx1" brushRef="#br0" timeOffset="984.26">20509 1902 1008 0,'0'0'167'0,"40"-21"5"0,-14 4-50 15,10-5-57-15,7-2-36 32,5-3-19-32,4 2-7 0,-5 3-3 0,-3 8-4 15,-6 3-17-15,-16 7-33 16,-9 4-34-16,-9 0-77 0,-4 1-196 31,-9 0-320-31</inkml:trace>
  <inkml:trace contextRef="#ctx1" brushRef="#br0" timeOffset="1246.91">20388 1170 1116 0,'0'0'167'0,"52"-40"11"15,-22 15-84-15,9-8-51 16,-1-5-22-16,6 1-8 16,-3 4-11-1,1 6-4-15,-4 8-4 16,-4 9-19-16,-12 9-13 16,-3 2-35-16,-5 12-58 15,-8 1-51-15,0 6-122 16,-2 4-316-16</inkml:trace>
  <inkml:trace contextRef="#ctx1" brushRef="#br0" timeOffset="2133.42">21203 1029 903 0,'0'0'79'0,"0"0"55"16,15 51-37-16,-7-4-46 15,-6 16-10-15,6 20-12 16,0 18-8-16,2 18 4 16,2 11 5-1,0 11 5-15,2 4-14 0,0-5-14 16,0-10-5-16,0-19 6 16,0-17-5-16,-1-22-4 15,-1-23 4-15,0-19-3 16,-4-18 0-16,4-19-6 15,0-19-18-15,-2-21-6 16,2-19 1-16,-4-17 15 0,-2-12 1 16,-6-13-2-16,0-6-7 15,-10-3 2-15,-4-1 7 0,-2 6 13 16,-6 5-1-16,2 6-1 16,-1 8 6-16,1 9 0 15,0 12 10-15,4 13 15 16,6 14-5-1,6 15-2-15,4 20-4 16,6 16 18-16,12 29 6 0,2 22-28 16,13 19-2-16,5 24-9 15,6 16 1-15,6 14 1 16,3 0 3-16,3 1-4 16,3-9 0-16,-1-13 0 15,8-16 2-15,-7-19-4 0,5-18-1 16,-3-18-3-16,-5-22 2 0,-4-18 1 15,-13-27-1-15,-7-24 0 16,-12-23 1-16,-12-20 4 16,-8-21-4-16,-10-15-2 0,-12-9-2 15,-8-8 3-15,-5-1-13 16,-3 5-23-16,2 9-32 16,6 18-49-16,6 19-46 0,13 20-20 15,7 29-16-15,13 24-241 16</inkml:trace>
  <inkml:trace contextRef="#ctx1" brushRef="#br0" timeOffset="2702.31">22484 1247 966 0,'-10'88'57'0,"4"9"54"15,-6 10-1 1,2 5-22-16,6 0-30 16,4-1-22-16,0-8-10 0,6-10-5 15,6-15-1-15,8-18 0 0,10-16 0 16,7-21-12-16,9-20-3 15,14-20-6-15,9-27 0 16,15-20-1-16,7-19 3 16,2-10-44-16,-3-8 44 0,-9 2-2 15,-13 4 3-15,-13 2-2 16,-17 7-5-16,-16 2 5 0,-14 0 4 16,-12 1-3-16,-20 6 3 15,-18 3 2-15,-13 7-2 16,-13 4 1-16,-9 10 3 0,-7 6-3 15,-7 9-2-15,-3 15-1 16,1 14-2-16,0 17-42 16,5 21-55-1,13 19-101-15,9 15-318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9T21:58:52.1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10693 9170 601 0,'0'0'101'0,"0"0"18"15,0 0-58-15,0 0-29 16,0 0 28-16,0 0 30 16,0 0-3-16,0 0-7 15,0 0-23-15,-42 19-14 0,16-15-16 0,-2 0-10 16,-7-1-7-16,-5 0 3 16,-8-3-7-16,-3 2-1 15,-7-1-1-15,-10 0 1 0,-3 0-3 16,-7 2 5-16,-11-1 6 15,-4 4 6-15,-5 0-2 16,-1 0-3 0,-2 2 2-16,-3 0-11 15,7-2 0-15,0-1 1 16,5-1 0-16,9-2-2 16,1 1 2-16,11-3-7 0,9 0 5 15,1-3-5-15,9-2 1 16,10 0-1-16,9-1-18 15,1-2-25-15,6 2-47 0,6 3-106 16,2 3-182-16</inkml:trace>
  <inkml:trace contextRef="#ctx0" brushRef="#br0" timeOffset="786.8">9094 8281 758 0,'0'0'183'15,"0"0"-87"-15,-28-14-6 16,4 9-23-16,-2 2-14 16,-2 2-27-16,-1 1 2 0,-7 6 11 15,2 7 4 1,2 4-10-16,0 7-5 15,7 2-6-15,-1 2-7 16,4 0-3-16,10-1-6 16,6-3-2-16,4-5 9 15,18 0 9-15,6-5-2 0,8-1-8 16,11-1 6-16,7-1-2 16,0 0-5-16,-5 1-6 0,-9 3-1 15,-10 1 7-15,-16 5 3 16,-12 1-19-16,-14 3 0 15,-10-3-2-15,-7 0 6 0,-7-3-24 16,0-5-20-16,0-7-12 16,7-7-26-16,5-4-55 15,10-9-104-15,14-5-206 0</inkml:trace>
  <inkml:trace contextRef="#ctx0" brushRef="#br0" timeOffset="1165.77">9342 8001 973 0,'0'0'341'0,"4"42"-191"16,4-9-29-16,-4 10-78 15,0 8 3 1,2 13-13-16,-2 6-14 15,4 3-8-15,-6-1-5 16,2-1-6-16,0-8 0 0,-2-10-24 16,0-12-47-16,0-10-26 15,-2-13-52-15,0-10-97 16,0-8-251-16</inkml:trace>
  <inkml:trace contextRef="#ctx0" brushRef="#br0" timeOffset="1373.08">9159 8390 872 0,'0'0'272'0,"32"1"-159"15,-6-2 1-15,4-9-91 16,5-5-18-16,7 1-5 15,-2 0-30-15,1 2-75 16,-5 5-62-16,-2 4-126 0,0 3-380 16</inkml:trace>
  <inkml:trace contextRef="#ctx0" brushRef="#br0" timeOffset="1774.46">9628 8405 58 0,'0'0'868'0,"-18"47"-762"16,8-21 27-16,0-1-79 16,0 2-22-16,6-2-13 15,2-4-10-15,6-5-2 16,10-6-2-16,6-5-8 16,4-7-4-16,4-7-5 0,-2-5-8 15,-1-5 1 1,-1-3-6-16,-4-3 0 15,-4-3 11-15,-6-3 2 16,0 2 9-16,-4-1-1 16,-2 4 6-16,0 6 0 15,-2 7 8-15,2 7 29 0,2 6 67 16,0 13 7-16,-2 8-51 16,-2 8-31-16,0 7-8 0,2 3-7 15,-3 2-11-15,3-3 0 16,4-5-4-16,-2-7-4 15,0-6-18-15,2-10-38 16,2-6-41-16,-4-4-67 0,4-10-158 16,0-3-235-16</inkml:trace>
  <inkml:trace contextRef="#ctx0" brushRef="#br0" timeOffset="2222.71">10162 8373 754 0,'0'0'201'16,"0"0"-31"-16,0 0-31 0,0 0-106 15,0 0-12-15,-37 46 11 16,7-20-14-16,2 9-9 16,-2 5-6-16,0 1 1 0,8-1-1 15,3-6 2-15,7-3-4 16,10-11-7-16,10-10-8 15,6-10-32-15,9-14-47 0,9-14 25 16,8-7-15-16,0-12-23 16,-1-8 35-16,-1-7 43 0,-6-3 25 15,-8-2 3-15,-8-1 1 16,-8 4 8-16,-4 6 25 16,-4 5 21-16,-2 6 13 15,-2 6 18 1,0 11 2-16,0 8 13 15,2 7-16-15,0 14-33 16,-2 8-14-16,0 17 71 16,2 16-86-16,0 9-19 0,0 11 2 15,0 4-4-15,2 3-2 16,0-2-5-16,0-6-31 16,0-4-13-16,0-8-22 0,0-9-33 15,-2-9-53-15,2-12-100 0,0-4-131 16</inkml:trace>
  <inkml:trace contextRef="#ctx0" brushRef="#br0" timeOffset="2556.11">10303 8516 352 0,'0'0'287'16,"30"-8"-220"-16,-14 3 23 0,2-2-53 15,0-3-1-15,4-1 2 16,-5 2 27-16,1-5 14 15,-2-1-6-15,-4 2-23 16,-4-3-22-16,-6 2 2 16,-2-1-12-16,-6 3-2 0,-6 3-7 15,-4 4-5-15,-2 5 0 0,1 14 1 16,-3 8 0-16,2 8-1 16,4 8 4-16,4 2-2 15,2-1-3-15,8-1 4 16,0-5 3-16,8-7-6 15,4-5 3 1,4-8-8-16,4-5 3 16,4-8-7-16,-1-8-27 0,1-10-32 15,0-3-4-15,-6-5-73 16,-4 0-77-16,2 0-279 16</inkml:trace>
  <inkml:trace contextRef="#ctx0" brushRef="#br0" timeOffset="2958.12">10599 8315 782 0,'0'0'100'15,"-2"52"62"-15,0-19-51 16,2 5-30-16,-4 2-11 15,-4-1-4-15,6-1-16 16,0-6-24-16,0-8-7 0,0-6-5 31,2-8-7-31,0-7-5 0,0-10-3 16,4-11-10-16,2-8 7 16,4-7-1-16,2-5-8 15,2-3 0-15,4 4-2 16,4 5 4-16,2 8 11 0,2 12 4 15,-1 8 0-15,-1 6 0 16,-2 12 8-16,-6 9-3 16,0 4-4-16,-8 3-1 0,-2 3-2 15,-2 0-5-15,-4 1 4 16,0-3-3-16,-6-2-21 16,4-3-63-16,2-6-67 0,8-3-153 15</inkml:trace>
  <inkml:trace contextRef="#ctx0" brushRef="#br0" timeOffset="3278.59">10945 7792 764 0,'0'49'155'16,"4"14"23"-1,-2 10-54-15,2 6-70 16,-2 5 0-16,2 2-9 15,-4-2-9-15,0-8-14 0,0-10-20 16,-2-10-1-16,-2-14 0 16,-2-14-41-16,0-17-108 15,4-11-113-15,2-8-234 16</inkml:trace>
  <inkml:trace contextRef="#ctx0" brushRef="#br0" timeOffset="3494.62">10732 8175 1052 0,'0'0'150'0,"32"5"43"0,-4-5-99 16,8-10-45-16,9-4-4 16,11 0-37-16,6-4-3 15,-3 2-22-15,1-1-49 16,-5 2-40-16,-3 8-119 0,-8 4-309 31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1-09-09T22:03:20.70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4426 7492 0,'0'0'0,"0"0"0,0 0 0,0 0 15,0 0 1,0 0-16,-94-50 16,76 38-1,-1 8 1,-7 4-16,-6 4 15,-8 3 1,-2 1-16,-5-4 16,4-1-16,-3-3 15,-5 4 1,-10-1-16,-14 15 16,-8 11-16,-7 17 15,5 11 1,5 8-16,6 1 15,8 0-15,10-8 16,16-6 0,14-12-16,15-7 15,10-8-15,1-10 16,15-7 0,0-1-16,-1 3 15,-4-8-15,-14-2 16</inkml:trace>
  <inkml:trace contextRef="#ctx0" brushRef="#br0" timeOffset="3707.94">4241 7086 0,'0'0'16,"0"0"-1,0 0-15,0 0 16,0 0-16,0 0 15,0 0 1,0 0-16,0 0 16,0 0-1,0 0-15,0 0 16,0 0-16,-102-87 16,75 70-16,-4 3 15,-9-1 1,-4 2-1,-5 3-15,-5 3 16,-1 3-16,4 1 16,5 6-16,5 4 15,4-3-15,5 6 16,1-5 0,2 2-1,-2-3-15,-1 0 16,1-1-16,-3 0 31,0-9-31,-1 1 16,8 2-16,1-4 15,5-5 1,-5-12 0,-11-3-16</inkml:trace>
  <inkml:trace contextRef="#ctx0" brushRef="#br0" timeOffset="4561.84">4412 7282 0,'0'0'0,"0"0"16,0 0-1,-46 105 1,24-43-16,2-4 15,-5 1 1,1 5-16,-4 0 16,-5 5-1,-2 0-15,1-2 16,-3 1-16,1 1 16,6-3-16,2 1 15,2 1 1,3-2-16,3-5 15,3-1 1,0-5-16,-2-13 16,-8-22-16,7-17 15</inkml:trace>
  <inkml:trace contextRef="#ctx0" brushRef="#br0" timeOffset="20112.56">4402 9752 0,'0'0'0,"0"0"16,0 0-16,0 0 15,0 0 1,0 0 0,-21 99-16,11-89 0,-3 6 15,1-2 1,-3-5-16,0 3 16,1-3-16,1-3 15,-4-1 1,-1 1-1,-4-4 1,-6 3-16,-7 0 16,-6-3-1,-10 3-15,-7 2 16,-2-3-16,0 8 16,0 2-1,2 7 1,-6 1-16,-4 3 0,-2 4 15,2 1 1,1-4-16,1 1 16,2 1-16,-2 1 15,2-5 1,0-1 0,2-2-1,-1-8-15,-8 0 16</inkml:trace>
  <inkml:trace contextRef="#ctx0" brushRef="#br0" timeOffset="20898.81">4389 9460 0,'0'0'0,"0"0"16,0 0-1,0 0-15,0 0 16,0 0-16,0 0 16,-107-29-16,76 36 15,-3 8 1,-12 3-1,-6 1-15,-3 2 16,-4 5 0,-1 7-1,0 0-15,-1 4 16,-6 6-16,-9-6 16,-11-5-1,-12 1-15,-2-4 16,-8-11-1,-18-6-15,-7-8 16</inkml:trace>
  <inkml:trace contextRef="#ctx0" brushRef="#br0" timeOffset="29624.68">4307 9787 0,'0'0'0,"0"0"16,0 0-16,0 0 15,35 113-15,-29-75 32,-2 4-32,-2 3 15,-2 4-15,-2 12 16,1 9-16,-1 10 15,1 9 1,-2 1-16,0 1 16,-5 5-1,-10 10-15,-13-1 16,-9-3-16,-6-10 16,-4-7-16,2-10 15,-1-16 1,8-29-16</inkml:trace>
  <inkml:trace contextRef="#ctx0" brushRef="#br0" timeOffset="31796.02">4444 7850 0,'0'0'0,"0"0"16,0 0 0,0 0-1,-100 17-15,75-5 16,-6 3-16,-5 7 31,-7 1-31,-9 8 16,-6 6-16,-6 3 15,-2 2 1,-4 3 0,-4-7-16,-13-3 15,-17-1-15,-12-1 16,2 4-16,10 13 16,8 6-16,2 4 15,9-1 1,5-8-1,10-4-15,15-10 16,19-14-16,19-6 16,17-17-16</inkml:trace>
  <inkml:trace contextRef="#ctx0" brushRef="#br0" timeOffset="32524.85">4311 7585 0,'0'0'0,"0"0"0,0 0 15,0 0 1,0 0-16,0 0 15,0 0 1,-96 85-16,46-69 16,-18-2-16,-12 0 15,-6-8 1,-6 3-16,-6 2 16,-11 1-1,-1 2-15,0 0 16,12 6-16,-2 2 31,-13-10-31</inkml:trace>
  <inkml:trace contextRef="#ctx0" brushRef="#br0" timeOffset="33215.44">4428 7857 0,'0'0'0,"0"0"0,0 0 16,0 0-1,3 153 1,-20-81-16,-13 10 16,-16 14-1,-14 8 1,-21-1-16,-12 4 0,-4-2 15,-1-11 1,3-3-16,0-5 16,5-15-16,8-6 31,13-18-31,16-20 16,33-19-16</inkml:trace>
  <inkml:trace contextRef="#ctx0" brushRef="#br0" timeOffset="34437.72">4399 6828 0,'0'0'0,"0"0"0,0 0 31,0 0-31,0 0 16,0 0-1,0 0-15,0 0 16,0 0-16,-55 105 16,36-98-1,-5-5-15,0 1 16,-5-8 0,-5-5-16,-9-5 15,-9-4-15,-10-2 16,-14 1-1,-11 1-15,-19 3 16,-18-2 0,-12-6-16,2-2 15,4-8-15</inkml:trace>
  <inkml:trace contextRef="#ctx0" brushRef="#br0" timeOffset="35423.55">4489 6920 0,'0'0'0,"0"0"16,0 0-16,0 0 15,0 0-15,-5-105 16,-11 88-16,4 9 15,0 6 1,-4-6-16,-1 6 16,0 0-1,-1 2-15,3 7 16,-1-1 0,-1 7-1,-2 3-15,-8 5 16,-8 12-1,-11 4-15,-4 13 16,-7 9-16,-8 9 16,-2 9-1,-3 3-15,-7 2 16,-9 5-16,-6-3 16,-4-4-1,0 4-15,3 0 16,-8-2-16,-3-9 15,-6-9 1,5-17 0,5-20-1</inkml:trace>
  <inkml:trace contextRef="#ctx0" brushRef="#br0" timeOffset="38914.44">4375 9663 0,'0'0'0,"0"0"15,0 0-15,0 0 16,0 0-16,0 0 16,0 0-16,0 0 15,0 0 1,-87-20 0,60 20-16,-7-3 15,-8 1-15,-1 2 16,0-3-1,-2 6 1,-1-1-16,0 2 16,-2 6-16,-1-3 31,-5 0-31,-6-4 16,-3-6-16,-3-7 15,-4 2 1,3-4-16,2-2 15,2-6 1,-4-4-16,-8-11 16,18 1-16</inkml:trace>
  <inkml:trace contextRef="#ctx0" brushRef="#br0" timeOffset="39694.75">4204 9300 0,'0'0'0,"0"0"16,-106 124-16,16-30 16,-14 1-1,-15-4 1,-7 2-16,12-5 15,1-2-15,-1-2 16,-3 3 0,-2 5-16,17 3 15,16-7 1</inkml:trace>
  <inkml:trace contextRef="#ctx0" brushRef="#br0" timeOffset="40265.96">4194 9485 0,'0'0'0,"0"0"16,0 0-16,-142-47 16,74 36-1,-12 15-15,-13 3 16,-7 9 0,-3 1-16,0-3 15,-5-12-15,-11-11 16,-9-24-16,-4-24 15</inkml:trace>
  <inkml:trace contextRef="#ctx0" brushRef="#br1" timeOffset="63584.55">4329 8828 0,'0'0'0,"0"0"0,0 0 15,0 0 1,0 0-16,0 0 16,0 0-16,0 0 15,-8 106 1,-9-94-1,-5-2-15,-5-2 16,-3-4-16,-4 4 16,-5-6-1,-8-2-15,-14 0 16,-15-7 0,-10 3-16,-14-3 15,-21-7-15,-9 2 16,1-1-1,17 5-15,19-4 16,17 5 0,13-4-16,9-2 15,4 1 1,4 1 0,-12 0-16</inkml:trace>
  <inkml:trace contextRef="#ctx0" brushRef="#br1" timeOffset="64370.72">4465 8580 0,'0'0'16,"0"0"-16,0 0 16,0 0-1,0 0-15,-96 11 16,76-21-1,-1 3 1,-3-1-16,-6-9 16,-6 2-1,-13 0-15,-16-1 16,-27-3-16,-13 2 16,-38-6-1,-40 2 1,-21 2-16,-35-2 15</inkml:trace>
  <inkml:trace contextRef="#ctx0" brushRef="#br1" timeOffset="65020.18">4361 8837 0,'0'0'0,"0"0"15,0 0-15,0 0 16,-99 109-16,55-42 15,-3 11 1,-5 14-16,1 13 16,-2 14-16,6 11 15,-6-10 1,-5-10-16,-7-19 31,-2-18-31,3-17 16,7-13-1,12-22-15,13-17 16,12-25-16</inkml:trace>
  <inkml:trace contextRef="#ctx0" brushRef="#br1" timeOffset="66061.41">4631 7119 0,'0'0'0,"-109"-21"15,69 3-15,2-2 31,0 5-31,-3 2 16,0 6-16,-6 0 16,-12 2-1,-17 4-15,-17 2 16,-11 4 0,-13-1-16,-10-1 15,-12 5-15,5 2 16,14-1-16,16 1 15,10 0 1,11-6-16,11-4 16,2-3-1,26-31-15</inkml:trace>
  <inkml:trace contextRef="#ctx0" brushRef="#br1" timeOffset="66740.87">4541 7130 0,'0'0'0,"0"0"15,0 0-15,-69 146 16,29-89-1,-7 7 1,-19-9-16,-15-4 16,-18-2-1,-12 2 1,-10-1-16,-1-3 16,4-3-1,8 4-15,13-6 16,14 0-1</inkml:trace>
  <inkml:trace contextRef="#ctx0" brushRef="#br1" timeOffset="67463.89">4446 6973 0,'0'0'0,"0"0"15,0 0 1,0 0-16,0 0 16,-111-73-16,60 38 15,-8-8-15,-2-6 16,-2-1 0,-7-3-16,1 4 15,-2-6 1,-13 2-1,-19 1 1,-14 0-16,8 1 16,25 5-16,20 0 15,26 9 1,16 16 0,12-6-16</inkml:trace>
  <inkml:trace contextRef="#ctx0" brushRef="#br1" timeOffset="68513.83">4444 7843 0,'0'0'0,"0"0"0,0 0 16,0 0-1,0 0-15,-109-33 16,62 55-16,-17 5 15,-19 4-15,-9-2 16,-9 1 0,-5 0-16,-2-5 15,2 3 1,2-6-16,20-7 16,15-7-16,18-5 15,15-6 1,2-4-16,31-14 15</inkml:trace>
  <inkml:trace contextRef="#ctx0" brushRef="#br1" timeOffset="69200.14">4382 7876 0,'0'0'16,"0"0"-16,0 0 15,0 0-15,-58 147 32,26-64-32,-11 4 15,-14 11 1,-14-2-16,-9-6 15,-3-7 1,-6-9-16,-1-11 16,-1-22-1,7-9-15,18-16 0,16-11 16</inkml:trace>
  <inkml:trace contextRef="#ctx0" brushRef="#br1" timeOffset="69733.67">4219 7817 0,'0'0'0,"0"0"15,-111-47-15,44 17 16,1-3-1,6 3 1,9 2-16,4 1 16,4 1-16,4-1 15,-2 1-15,-11 2 16,-12-3 0,-12-2-16,-15 3 15</inkml:trace>
  <inkml:trace contextRef="#ctx0" brushRef="#br1" timeOffset="70834.23">4252 7924 0,'0'0'0,"0"0"0,0 0 16,-87-27 0,57 36-16,-1 5 15,-8 3 1,-12-4-16,-18 3 15,-18-5 1,-22-6 0,-12-5-16,-8 1 15,2 0 1,7-1-16,15 2 16,25 8-1</inkml:trace>
  <inkml:trace contextRef="#ctx0" brushRef="#br1" timeOffset="71590.94">4224 8173 0,'0'0'15,"0"0"-15,0 0 16,-115 34 0,60-4-16,-2 10 15,-11 16 1,-6 1-1,-6 3-15,0 4 16,-1 2 0,-1-7-16,7-7 15,8-6 1,9-10-16,7-5 16,18-12-16</inkml:trace>
  <inkml:trace contextRef="#ctx0" brushRef="#br1" timeOffset="72191.19">4078 8074 0,'0'0'0,"0"0"15,0 0-15,-101-45 16,55 20 0,2 4-16,-1-2 15,0 0-15,-3-5 16,-6-8-1,-9-3-15,-10-3 16,-9-6-16,-10 1 16,-11 5-1,-7-11 1</inkml:trace>
  <inkml:trace contextRef="#ctx0" brushRef="#br1" timeOffset="73692.38">4519 10231 0,'0'0'15,"-97"-33"1,37 10-16,-3 6 16,-5 6-16,-11 12 15,-9 12 1,-12 6 0,-17-1-16,-21 4 0,-6-2 15,-3 7-15,-1-2 16,6 1-1,14 0-15,22-3 32,24-9-32,22 3 15,13-4-15</inkml:trace>
  <inkml:trace contextRef="#ctx0" brushRef="#br1" timeOffset="74428.06">4261 10348 0,'0'0'0,"0"0"15,0 0-15,-103 113 16,57-47 0,-5 4-16,-9 8 15,-16 1-15,-15-7 16,-6-6-16,-5-4 16,9-14-1,8-5-15,10-7 16,14 1-1,10-7 1,15-2 0,19 2-16,11 6 15,22-6-15</inkml:trace>
  <inkml:trace contextRef="#ctx0" brushRef="#br1" timeOffset="75041.48">4381 10217 0,'0'0'0,"0"0"15,0 0-15,0 0 16,-59-115-1,34 87 1,-10 2-16,-5 3 16,-3 2-1,-2 1-15,-5 1 16,-2 1 0,-3-4-16,-10-1 15,-9-5 1,-9-2-16,-13-13 0,-8-3 15,-11-6 1,-31-11 0,-17-22-16</inkml:trace>
  <inkml:trace contextRef="#ctx0" brushRef="#br1" timeOffset="122802.77">22239 7949 0,'0'0'0,"0"0"16,0 138-1,-7-86 1,-2-2-16,4-9 15,0-12-15,4-9 16,4-8 0,1-7-1,0-5-15,2 0 16,-6 0-16,0 0 16,0 0-16,0 0 15,17-109-15,-18 98 16,2 7-1,1 1 1,-1 3-16,-2 0 16,1 0-16,0 0 15,-25 122-15,13-70 16,-3 6 0,5-2-16,-1 1 15,4-5 1,-2-5-16,-2-13 15,1-2-15,-2-10 32,1 1-32,-5-7 15</inkml:trace>
  <inkml:trace contextRef="#ctx0" brushRef="#br1" timeOffset="123451.74">22256 8033 0,'0'0'15,"0"0"-15,0 0 16,0 0 0,-93 117-16,31-44 15,-4 0 1,3-5-16,2-9 15,-1-15-15,1-4 16,4-11-16,1-5 16,6-3-1,7 1-15,20 18 16</inkml:trace>
  <inkml:trace contextRef="#ctx0" brushRef="#br1" timeOffset="124242.1">21883 9061 0,'0'0'0,"0"0"0,0 0 16,0 0 0,0 0-16,0 0 15,0 0-15,0 0 16,123 30-16,-46-23 15,46-2-15,17-10 32,24 7-17,28-6-15,-9-1 16,-38-8 0,-50-14-16,-82-30 15,-13 57 1,0 0-16,0 0 0</inkml:trace>
  <inkml:trace contextRef="#ctx0" brushRef="#br1" timeOffset="125210.53">21985 10114 0,'0'0'0,"0"0"16,0 0-16,0 0 0,0 0 15,0 0 1,0 0-16,0 0 16,0 0-16,-103 54 15,32-41 1,-9 7-1,1 1 1,3 5-16,12 0 16,13 4-1,19-2-15,18 5 16,14-3-16,37 10 16,30 7-1,42 13 1,9 16-16,5-6 0,10-6 15,8-11 1,-5-22-16,-20-12 16,-22-29-16,-27-17 15,-20-20 1,-20-17 0,-12-11-16,-15-5 0,-9 7 15,-7 11 1,-6 4-16,-13 11 31,-9 10-31,-24 0 16,-31 0-1,-37-20-15,-9-25 16,-18-20-16,-4 0 16,31 19-1</inkml:trace>
  <inkml:trace contextRef="#ctx0" brushRef="#br1" timeOffset="126011.35">22960 10344 0,'0'0'0,"0"0"0,0 0 16,0 0-1,0 0-15,103 98 16,-78-45-16,-3 20 16,0 13-1,-1-6-15,-4-10 16,-7-19-16,-4-11 16,-3-13-1,-6-10-15,0-10 16,-2-7-16,-1 0 15,3 0 1,3 0-16,0 0 16,0 0-16,10-124 15,4 41 1,6-27-16,6-14 16,5 6-16,11 3 15,11 4 1,12 5-16,2 19 15,5 19 1,-6 20 0,-14 28-1,-4 16-15,-13 20 16,-6 12-16,-8 7 16,-8 12-1,-4 4-15,-9 6 16,-13-5-16,-27-11 15</inkml:trace>
  <inkml:trace contextRef="#ctx0" brushRef="#br1" timeOffset="126981.89">21758 12367 0,'0'0'0,"0"0"0,-116-52 0,45 20 16,5-5-1,2 14-15,9 8 16,13-5-1,0 5-15,5 7 16,23 12-16,14 5 16,0 8-1,38 4-15,-13 6 16,7 2 0,20-1-16,26 7 15,40 7-15,21 1 16,4 7-1,23-3 1,10-11 0,-16-10-16,-29-12 15,-28-10 1,-26-6-16,-26-8 16,-23-5-16,-18 5 15,-9-4 1</inkml:trace>
  <inkml:trace contextRef="#ctx0" brushRef="#br1" timeOffset="127599.36">23645 11585 0,'0'0'0,"0"0"0,-8 106 15,-7-4-15,-1 13 16,2 19 0,4 32-16,11 6 15,16-7 1,5 7-16,-1 10 0,2-18 15,-3-27 1,-6-20-16,-7-13 16,-7-12-1,-4-8-15,-4-14 16,-4-27 0,-1-3-1</inkml:trace>
  <inkml:trace contextRef="#ctx0" brushRef="#br1" timeOffset="129316.96">23269 11678 0,'0'0'0,"0"0"0,0 0 15,0 0 1,0 0-16,0 0 16,0 0-1,57 117-15,-33-93 16,-2-10-1,-4 2-15,1-6 16,-8-3 0,-5-5-16,-5 0 15,2-2 1,-3 3-16,0 2 0,0-5 16,0 0-1,-104 40-15,43-12 16,-5 2-16,-8 6 15,-18 5 1,-15 6 0,0 8-1,24 13-15,37-36 16</inkml:trace>
  <inkml:trace contextRef="#ctx0" brushRef="#br1" timeOffset="130048.75">22993 13703 0,'0'0'0,"0"0"15,0 0-15,0 0 16,0 0-1,0 0 1,0 0-16,0 0 0,0 0 16,0 0-1,0 0-15,0 0 16,150 30-16,-44-32 16,25 0-1,11 2 1,6 4-16,11 3 15,-1-1 1,-19-2 0,-33-3-16,-39-5 15,-44-30-15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1-09-09T22:10:28.696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19591 5744 0,'0'0'0,"0"0"0,0 0 15,0 0 1,0 0-16,0 0 15,0 0 1,0 0-16,0 0 16,0 0-1,0 0-15,-29-123 16,-1 59-16,-10-2 16,-4-11-16,-3 5 15,-4 2 1,-1-3-16,-2 12 15,1 10 1,5 4-16,2 14 16,4 11-16,7 9 31,-2 11-31,-2 4 16,-2 10-1,-11 4-15,-8 1 16,-7 1-1,-4-3-15,1-5 16,5 5-16,5-1 16,2-2-16,-6-2 15,-6 6 1,-3 1-16,-3 3 16,5 4-1,6 3-15,7 12 16,5 5-16,3 3 31,4 0-31,-7 8 16,-1 0-1,-5 0-15,-2-4 16,3 0 0,3 8-16,14 11 15,7 13-15,4 8 16,2 2-16,1-6 15,4-4 1,-5-6-16,2 12 16,0 5-1,1 12-15,0-11 16,5-8-16,2-14 16,8-7-16,4-3 15,9-2-15,8 5 16,8-1-1,8 1 1,6 0-16,6-8 16,-1-8-16,2-4 31,3 0-31,3 1 16,1 9-16,1 4 15,5-2 1,0-5-16,6-9 15,1-8 1,7-3-16,1-7 16,-3-8-16,-7-4 15,2-5 1,2-6-16,5-3 16,8-4-1,7-4-15,5 1 16,-6-4-16,-5-6 31,7 0-31,5-6 16,12-3-16,-1-7 15,-10-8 1,-17-5-16,-6-8 16,-7-5-1,-5-1-15,4 7 16,1 1-16,-2-3 15,2 4-15,-6-8 16,-9-9 0,-7-16-1,-11-19-15,-8-10 16,-6-1-16,-9-12 31,-9-17-31,0-7 16,-4 9-16,0 4 15,4-16 1,5 3 0,0 18-16,8 23 15,-3 16-15,-3 14 16,-1 6-16,-7 12 16,-6 11-16,-7 11 15,-15 8 1,-35 8-16</inkml:trace>
  <inkml:trace contextRef="#ctx0" brushRef="#br0" timeOffset="1819.44">21721 5908 0,'0'0'0,"0"0"15,0 0-15,0 0 16,0 0 0,0 0-1,0 0-15,0 0 16,-38-124-16,9 81 15,-3-10-15,-9-4 16,-6-16 0,-8-18-16,2-11 15,-2 5 1,-1 4-16,-8 15 31,-6 12-31,-7 16 16,-3 14-16,1 9 15,10 13 1,11 5-16,7 1 16,3 9-1,0 11-15,-5-5 16,-8 11-16,-5 2 16,-4 5-16,-2 0 15,7 4 1,5 4-16,1 7 15,11 4 1,0 10-16,3 12 16,1 7-16,4 4 15,2-4-15,10-6 16,2-10-16,5-10 16,1-3-1,5-2 1,1 1-16,-2 4 15,1 11 1,-5 15 0,-5 9-16,-5 2 15,0-6-15,-2 7 16,0 10 0,5 7-1,6 5-15,12-4 16,6-12-16,7-8 15,9 4-15,9 2 16,-1 5-16,8 4 16,1-11-1,0-14 1,0-10-16,5-1 16,8-8-1,6 4 1,7-2-16,2-9 15,2-7-15,0-7 16,-1-13 0,-7-7-1,-7-6-15,-5-6 16,1-2-16,2-2 16,8-1-16,11-2 15,12 2-15,8 0 16,-1-4-1,-5-6-15,-6-9 16,-6-12 0,2-7-1,4-12 1,5-6-16,2-7 16,-4 1-16,-10 3 15,-7 2 1,-13 2-16,-5-5 15,-6 0 1,-1-3-16,-1-8 16,9 0-16,4-4 15,-1-5-15,0-6 16,-7-33 0,-5-14-16,-14-2 15,-16 5 1,-11-20-16,-19-3 15,-12 7-15,-15 16 16,-7 5-16,-9 2 16,-23 4-1</inkml:trace>
  <inkml:trace contextRef="#ctx0" brushRef="#br0" timeOffset="6152.33">19431 10108 0,'100'-37'0,"-54"28"16,-3 5-16,-11-6 16,-6-11-16,-10-6 15,-12-8 1,-7 4-1,-10-2-15,-12 4 16,-15 4-16,-23 0 16,-20 7-1,-17-5 1,-11-1-16,2-3 16,-5-2-16,-9-8 31,-8-3-31,-4-7 15,14 4-15,12 3 16,-1 7 0,-11 12-16,-3 12 15,14 6 1,7 13-16,6 9 16,7 4-16,7 5 15,13 5-15,16-1 16,17-1-1,8 5-15,6 11 16,7 10 0,4 24-16,-1 19 15,1 16-15,2-10 16,-1-5-16,2-2 16,4-9-1,0-5-15,7-3 16,3-7-1,7-7-15,4-4 32,-2 1-32,0 5 15,-7 12-15,3 12 16,3 0 0,3-5-16,2-13 15,10-11-15,6-12 16,14-7-1,18-12-15,15-7 16,12-4-16,-4-7 16,-11 1-1,0-8-15,-6-1 16,11 4 0,16 3-16,4-5 15,-5-3-15,-5-2 16,4-5-16,16 0 31,6 1-15,-8-8-16,-18-9 15,-15-7 1,-11-15-16,1-6 16,2-12-16,-2-13 15,-2-15-15,-8-29 16,-6-30-16,-18-24 15,-15-53 1,-21-34 0,-21-54-16,-27-11 15,-22-9-15,-20 51 16,-14 75-16,-12 112 16,-2 185-1,120-95-15,0 0 16,0 0-1</inkml:trace>
  <inkml:trace contextRef="#ctx0" brushRef="#br0" timeOffset="7418.16">21455 10062 0,'0'0'0,"0"0"16,0 0-1,-46-135-15,28 85 32,-4 5-32,-5 3 15,-7 9-15,-12 4 16,-14-2 0,-13-2-16,-12-6 15,-11 2 1,0-17-16,-4-2 15,-21 11-15,-26 7 16,0 13-16,-3 18 16,-25 24-1,-6 8 1,17 23-16,17 3 16,15 3-16,21-2 15,25-5 1,23-1-1,19-5-15,17 7 16,10 25-16,10 27 16,8 25-1,2 16 1,3 26-16,1 12 16,6-11-16,7-11 15,5-7-15,10-18 16,7-18-16,7-21 15,9-23 1,7-16-16,9-13 16,6-4-1,-1-1-15,-2 7 16,-6 16-16,9 6 16,2 2-16,5-1 15,4-7 1,2-5-1,-9-6-15,0-8 32,8-7-32,11-11 15,5-11-15,-5-12 16,-13-11-16,-6-9 16,11-12-1,15-11 1,4-11-16,-14-13 15,-14-19-15,-16-17 16,-22-9-16,-15-7 16,-24-7-16,-19-26 15,-19-19 1,-12 7-16,-9 8 16,-9 4-1,-5 7 1,-9 19-1,-1 20-15,2 11 16,-5-15-16</inkml:trace>
  <inkml:trace contextRef="#ctx0" brushRef="#br0" timeOffset="8737.71">21455 12078 0,'0'0'0,"0"0"16,0 0-16,-90-93 31,21 43-31,-18-7 16,-21-10-1,-8-9-15,10-1 16,2 8-16,-10 6 15,-12 10 1,-1 12-16,10 15 16,15 11-1,12 19-15,2 16 16,-1 18-16,7 17 16,6 23-16,17 27 15,16 9 1,12 9-16,10 27 15,11 18-15,7 1 16,6-9 15,5-6-31,8 9 16,-3-8-16,1-6 16,0 5-1,3 13-15,1-11 16,-7-12-16,0 5 15,-8 8 1,-3-16-16,7-8 16,6-20-16,12-12 15,10-19 1,21-24-16,24-25 16,17-43-16,9-27 15,9-33 1,34-22-16,17-18 15,-13-17-15,-12-7 16,6 1 0,-3 3-16,-12 9 15,-27 4 1,-25 4 0,-22-4-1,-21-6-15,-17 5 16,-6-1-16,-13-14 15,-16-15 1,-11-2-16,-11 0 16,-7-3-16,-12-8 15,-11 13 1,-22 10-16,-25 1 16,-20 1-16,-6 15 15</inkml:trace>
  <inkml:trace contextRef="#ctx0" brushRef="#br0" timeOffset="9983.42">19527 12348 0,'0'0'0,"0"0"16,0 0-16,-135-165 15,34 81 1,-2 8-16,10 5 16,5 12-1,-8-1-15,-4 6 16,-7 0-16,3 1 15,5 6-15,2 15 16,-20 24 0,-22 15-16,2 26 15,3 25-15,-6 20 16,-4 1-16,14 9 16,27 4-1,23 17-15,20 8 16,24 7-1,19-9-15,14-7 16,9-8 0,11 16-16,7 11 15,5-6 1,5-8-16,-2-6 16,-4 0-1,4 3 1,-1 2-16,3-5 15,6-3-15,15-3 16,19 5 0,13-10-16,6-8 15,1-9-15,-2-13 16,3-15 0,17-15-16,13-16 15,5-15-15,-7-17 16,11-11-1,21-13 1,-4-8-16,-17-8 16,-1-18-1,6-14 1,2-14-16,-21-15 16,-23-7-16,-21-19 15,-27-22-15,-27-6 16,-23 0-16,-20-10 15,-19-5 1,-13 21-16,-12 15 16,-15 15-1,-10 14-15,-4 10 16,1 14-16,16 11 31,17-6-31</inkml:trace>
  <inkml:trace contextRef="#ctx0" brushRef="#br0" timeOffset="10328.14">24326 12509 0,'0'0'0</inkml:trace>
  <inkml:trace contextRef="#ctx0" brushRef="#br0" timeOffset="11313.63">23845 12272 0,'0'0'0,"0"0"15,0 0 1,0 0-16,0 0 31,0 0-31,0 0 16,-113-99-1,64 66-15,-11-4 16,-13-3 0,-18 0-16,-15 0 15,-7 3 1,-1 9-16,-3 6 0,-13 11 16,-10 4-1,1 7-15,8 2 16,8 6-16,-1 3 15,3 3 1,13 5-16,17 1 16,12 1-16,17 4 15,2 2 1,0 4-16,-3 11 16,-1 3-1,1 15-15,7 10 16,10 10-16,6 6 31,12-2-31,8-5 16,10 6-1,5 14-15,7-1 16,8 1 0,6-8-16,1-11 15,10-5-15,4 8 16,9 19-16,9 23 15,1 3-15,-2 6 16,4-2 0,-2 8-1,-2-13-15,7-21 16,0-22 0,5-19-1,7-16-15,2-16 16,20-16-1,29-21-15,14-18 16,-4-13 0,6-13-16,21-7 15,6-11-15,-18-11 16,-16-6-16,2-14 16,2-3-16,-8-7 15,-9 1 1,-17-11-1,-5-7-15,-4 0 16,-4 1-16,-8 11 31,-22 14-31,-14-4 16,-27-12-16,-29-9 16,-26 1-1,-31-11 1,-31-10-16,-14 0 15,0 9-15,-14 18 16,-13 12-16,-11 5 16,5 1-16,14 6 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1-09-09T22:12:20.66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4087 4750 0,'0'0'0,"0"0"16,0 0-16,0 0 15,84-36 1,-63 32 0,8 4-16,17 0 15,29 11-15,37 5 16,12 22-1,30 8 1,20 11-16,4 5 16,-14 12-16,-11 27 31,-13 23-31,-20 15 16,-20-6-1,-26 0-15,-24 2 16,-20-3-1,-20-14-15,-16-24 16,-7-25-16,-5-23 16,-8-15-16,2-15 15,4-9-15,10-11 16,0-5 0,10-1-1</inkml:trace>
  <inkml:trace contextRef="#ctx0" brushRef="#br0" timeOffset="801.82">4814 5575 0,'0'0'0,"0"0"16,0 0-16,128 26 15,-68-3-15,4 7 16,9 10 0,4 28-1,12 28-15,25 20 16,22 1-16,0 11 31,-11 14-31,-16-2 16,-11-15-16,-13-18 15,-15-25 1,-19-25-16,-17-21 16,-15-22-1,-15-13-15,-4-1 16,0 0-16,-8-63 15,12 13-15,2-17 16,8-31 0,9-29-16,-3-9 15,3-7 1,2-12-16,-2-14 16,1 12-16,5 18 15,5 19-15,12 29 16,31 35-1</inkml:trace>
  <inkml:trace contextRef="#ctx0" brushRef="#br0" timeOffset="2262.4">12281 4503 0,'0'0'16,"0"0"-16,0 0 0,0 0 31,0 0-31,0 0 15,0 0 1,107 121-16,-23-40 16,18 26-16,22 6 15,46 30-15,24 44 16,8 6 0,6 30-16,-11 14 15,-33-23-15,-32-5 16,-44-1-1,-39-29-15,-33-41 16,-32-31-16,-28-27 31,-31-21-31,-22-29 0,-18-13 16,2-13-16,21-11 16</inkml:trace>
  <inkml:trace contextRef="#ctx0" brushRef="#br0" timeOffset="2842.11">12778 6175 0,'0'0'0,"0"0"16,103 54-16,-15 8 0,7 10 15,-5 10 1,-8 1-16,-12-6 16,-7-4-1,-10-11-15,10-6 16,3-6-16,5-7 31,-2-10-31,2-6 16,-2-8-1,-14-14 1,0-12-16,-7-7 16,-4-12-16,-2-18 15,-5-18 1,-8-39-16,-11-45 0,-16-12 15,-22-21 1,-20-15 0,-15-10-16,-20-10 15</inkml:trace>
  <inkml:trace contextRef="#ctx0" brushRef="#br1" timeOffset="9407.29">7723 4932 0,'0'0'0,"0"0"16,0 0 0,93-84-1,-65 60-15,1 4 16,-3 11-16,2 2 15,4 6 1,-1 9-16,6 9 0,3 12 16,-4 17-16,1 8 15,5 12 1,9 28 0,12 29-16,17 24 15,4 0-15,-7 21 31,-11 18-31,-10-4 16,-12-24-16,-7-5 16,-7-3-1,-7-9 1,-12-25-16,-9-20 16,-15-16-16,13-80 15,0 0-15,0 0 16</inkml:trace>
  <inkml:trace contextRef="#ctx0" brushRef="#br1" timeOffset="9976.95">7706 6375 0,'0'0'0,"0"0"16,206 171-16,-71-39 16,-8 15-16,1-2 15,-3-9 1,-5-19-1,-14-13-15,-10-31 16,-18-14-16,-14-21 16,-9-18-1,-14-18 1,-7-18-16,-5-12 16,0-24-16,3-36 15,1-54-15,-11-43 16,-9-60-16,-8-12 15,-2-6 1,-1 5-16,-5 38 16,-2 50-1,10 59-15</inkml:trace>
  <inkml:trace contextRef="#ctx0" brushRef="#br1" timeOffset="10894.78">3191 5291 0,'0'0'0,"0"0"0,0 0 15,0 0 1,76-103-1,-61 82-15,8-2 16,6 1 0,12 8-1,18 4-15,32 10 16,56 17 0,46 30-16,34 26 15,30 30 1,2 6-16,-1 6 15,-25 29-15,-40 22 16,-49 1-16,-37-1 16,-38 8-16,-30-7 15,-27-21 1,-16-28 0,-16-33-16,-11-35 15,-18-36-15</inkml:trace>
  <inkml:trace contextRef="#ctx0" brushRef="#br1" timeOffset="11643.12">4218 6353 0,'0'0'0,"0"0"16,118 22-16,-28 11 16,0 20-16,3 22 15,-6 8 1,5-3-16,11-1 16,0-2-1,-6-2-15,-13-5 16,-16-8-16,-8-8 15,-11-11-15,-13-9 16,-8-5 0,-3-16-16,-8-12 15,-3-8 1,-1-19 0,4-25-1,2-18-15,1-15 16,2-6-16,3 3 15,5-3 1,0 3-16,7-5 16,7-2-1,6-7-15,-4 5 16,0 0-16,-46 96 16,0 0-16,0 0 15</inkml:trace>
  <inkml:trace contextRef="#ctx0" brushRef="#br2" timeOffset="16541">9914 4257 0,'0'0'0,"112"88"16,-18-32-16,21 16 15,-2 20 1,-7 31-16,11 6 0,13-5 15,-1-4 1,-11 14-16,-22 9 16,-25-9-1,-31-17-15,-28-14 16,-28 3-16,-28 11 31,-23 12-31,-3-5 16,8 10-1</inkml:trace>
  <inkml:trace contextRef="#ctx0" brushRef="#br2" timeOffset="17258.48">9604 5412 0,'0'0'15,"0"0"-15,97-8 16,-27 35-16,3 20 15,13 13-15,28 23 16,20 21 0,-2 30-1,-12 2-15,-7-12 16,-6-5-16,-12 4 31,-13-3-31,-15 5 16,-7-9-16,-10-18 15,-10-18 1,-2-7 0,-2-21-16,-4-19 15,0-22-15,3-11 16,3-44-16,5-8 16,3-12-16,0-22 15,4-18 1,-3-14-1,-2-8-15,-10 12 16,-5 11-16,-9 16 31,-11 17-31,-7 8 16,-3 62-16,0 0 16,0 0-1</inkml:trace>
  <inkml:trace contextRef="#ctx0" brushRef="#br2" timeOffset="18027.74">7343 5784 0,'0'0'0,"0"0"15,0 0-15,0 0 16,0 0-16,0 0 16,0 0-16,0 0 15,96 62 1,-79-52-16,2 5 16,2 0-1,6 7-15,2 6 16,6 17-16,5-1 15,16 15-15,7 2 16,10 7 0,8 18-16,-4 27 15,-5 14 1,-15-7-16,-14-17 31,-25-19-31,-33-32 16,-33-42-16</inkml:trace>
  <inkml:trace contextRef="#ctx0" brushRef="#br2" timeOffset="18745.14">7000 6246 0,'0'0'16,"0"0"-1,0 0 1,102 49-16,-25 12 16,20 25-16,9 20 15,2-5 1,-1 0 0,6 2-16,9 6 15,-5-2-15,-10-1 16,-16-6-16,-16-10 15,-17-8-15,-15-4 16,-17-11 0,-13-17-1,-12-15-15,-11-23 16,-9-12-16,-12-80 16,-6-7-16,8-40 15,8-28-15,11-2 16,1 14-1,9 23 1,6 18-16,4 14 16,4 9-1,-1 9 1,4 1-16,-4 25 16,14 4-16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1-09-09T22:15:03.96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12788 5685 0,'0'0'0,"0"0"16,0 0-16,0 0 16,0 0-16,0 0 15,110 61 1,-59-61-1,24 5-15,12-5 16,6-7-16,-1-2 16,1 3-1,7-1 1,7-1-16,5-2 16,1 1-16,2-1 15,14 1 1,24-1-16,4 5 0,-2 0 15,15 1 1,10 4 0,-1 3-16,8 1 15,9 6-15,-5 3 16,-4 7 0,7 3-16,-4 7 0,-5 3 15,12 3 16,-4-1-31,-3-3 0,7 1 16,-4-9 0,-6-7-1,1 2-15,-5-8 16,-12-7-16,4-11 16,-4-3-1,-12-3 1,-4-5-16,7-4 15,-4 4-15,-9 1 16,-1 2 0,-1 7-16,-9 1 0,-20 4 15,-16 6 1,-11-3 0,-11 0-16,-14 0 15,-15 0-15,-12-5 16,-12 4-16,-13-3 31,-10 2-31,-4-1 16,0-4-1,0-3-15,0 10 16,0 0 0,-87-20-16,63 17 15,-2-5-15,-4 1 16,-7 4-16,-9-2 15,-16 4 1,-28 2-16,-23 1 16,-39 8-1,-39 1-15,-12-4 16,-45 9-16,-18-3 31,-40 1-31,2 5 16,-29 8-1,13 4-15,-4 14 16,30-1 0,17 10-16,7-2 15,40 2-15,3 4 16,11 5-16,22 2 16,-8-3-16,11-7 15,11-7 1,-13-9-1,7-13-15,19-11 16,-11-5-16,12-1 16,35-5-16,31-4 15,27 0 1,23-1-16,23-2 16,21-2-1,6 0-15,0-1 16,69 3-16,-25-5 31,7-1-31,4-2 16,5-1-16,2-3 15,10-10 1,19-10 0,25-5-16,14-5 15,7 1-15,19 3 16,28 1-16,7 11 15,6 3-15,15 5 16,-8 5 0,-11 2-1,4 0-15,-10 2 16,-18-1-16,-9-2 31,4-4-31,-7 1 16,-14-4-16,5 1 15,1-1 1,-8 7 0,-18-3-16,-17 10 15,-15-2-15,-16 8 16,-17 0-16,-18 2 16,-17 2-16,-20 3 15,-3-5 1,0 7-1,-63 0-15,26-3 16,-6-1-16,-8 1 16,-14 4-16,-18-4 31,-26-1-31,-50-10 16,-48-3-1,-27-6-15,-45 2 16,-7-12-1,-25 0-15,27-7 16,1 5-16,23 1 16,39-2-16,12 9 15,18 11 1,26 7-16,27 0 16,7 15-1,13 3-15,23 4 16,29 4-16,25 2 15,22-3-15,18-2 16,1-5 0,31-3-1,-5-2-15,1-2 16,0-4-16,0 0 31,-3-5-31,6-3 16,3 1-16,3-3 15,10 0 1,17 1-16,22-3 16,29-9-1,24-1-15,42-7 16,31 1-16,33 0 16,32-3-16,22 6 15,15 7 1,7 8-16,3 8 15,-9 1 1,-1 9-16,-23-2 31,-13-4-31,-38 2 16,-41-6-16,-32-8 16,-33-3-1,-39-4-15,-36 4 16,-28-2-1,-24 3-15,-6 5 16,0-3-16,-60 7 16,33-2-16,-3 3 15,3-1 1,-2 1-16,1-3 16,-7-3-1,-2 1-15,-8-1 16,-37 3-16,-65 0 15,-87-8-15,-72-5 16,-78 2 0,-63-7-16,-32-6 15,-10 4 1,-11 13-16,44 6 31,53 5-31,63 14 16,39 18-16,74 1 15,30 6 1,28-6-16,43-2 16,48-8-1,42-4-15,36-9 16,0-3-16,74 1 16,-18-2-16,6 5 15,-7 5 1,-6 0-16,-5-8 15,55-18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7T22:13:42.64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22041 8474 204 0,'4'0'54'16,"-4"-3"11"-16,2 2-9 0,0 0-60 15,-2-2 111-15,2 1-79 16,-2 0 1-16,0 1 14 0,2 1-2 16,-2 0-3-16,2 0-4 15,-2 0-3-15,4 0-1 16,-2 3-6-16,0-1-3 16,0 1 0-16,2-1-2 15,0 2-7-15,-4-1 0 16,2-1-3-1,0 1-1-15,0-1-2 0,-2 0 1 16,2 0-4-16,-2 0 0 16,2 0 0-16,-2 1 0 15,1 0 3-15,-1 1-1 16,2 0 1-16,0 1 2 16,0 0-1-16,0 1 0 0,0 1 2 15,2-1-1-15,-4 1-1 0,2-1 1 16,0 0-1-16,0 1 1 15,0 0 0-15,0 0-1 16,0-1 1-16,-2-1-1 16,2 1-2-16,-2-2-2 15,0 1-2-15,0-2-1 16,0 0 0 0,0 0 0-16,-2-2 0 0,2 3 1 15,0 0-1-15,0-1 2 16,0 2-1-16,0-2 0 15,0 3-1-15,2 1 1 16,0-1 0-16,0 1 5 16,0-1 1-16,4 3 2 0,-6-1-2 15,2-1 1-15,0 2-6 0,0-2 0 16,-2-1-1-16,0 2 0 16,2-3 1-16,-2 0-2 0,0 1 0 15,0-2 1-15,0 0-3 16,0-3 6-16,0 4 1 15,0-2-1-15,0-1-1 0,0 1 2 16,0-1-6-16,0 1 2 16,0-2 0-16,0 4 0 15,0-2-1-15,0 0 0 32,0 1 0-32,0 0-1 0,0 1 3 15,0 3 0-15,0-2-4 16,0 0 5-16,2 1-2 15,0-1-1-15,0 1 0 0,0-2 1 16,-2 0-1-16,0-3 1 16,0 2-2-16,0-3 2 0,0 2 0 15,0-1-1-15,0 0-1 16,0 0 1-16,0 2 1 16,0-1-2-16,0-1 1 15,0 2 1-15,0 0 0 0,0 0-1 16,0 1-1-16,2-1 2 15,-2-1-1-15,0 1 1 0,2 0-1 32,-2 0 0-32,2-2 1 0,2 2 0 15,-4 0 2-15,0 0 2 16,2-2 3-16,-2 2 0 16,2-2-2-16,0 1 0 15,-2 0-3-15,2-1-1 16,-2 3-2-16,0-2 1 15,0 1 0-15,0 2-2 0,0 4 1 16,-4 5 1-16,0 4-2 16,-2 8 1-16,2 6 1 15,2 5-1-15,-2 7 0 0,0 3 0 16,2 6 1-16,-2 3-1 16,0 1 0-16,0 2 1 0,0 3 1 15,0 2 3-15,0 1 0 16,2-2-1-16,-2 3 2 15,0-1-2-15,-2-3 2 16,2-4-2-16,1 0 1 0,-1-7-1 16,0-3 1-16,-4-3-2 15,4-1 0-15,0-4-1 0,2-1 0 16,0-3 2-16,2-3 4 31,0-2 2-31,0-3 2 16,4-2 1-16,0-2-1 15,-2-2-4-15,2-1 0 0,2-1-5 16,-4-3 0-16,4 0-1 0,-3-2-1 16,3 0 1-16,-2-1-2 15,0-1 2-15,0-3-2 16,0 3 2-16,-2-4-4 16,2 2 4-16,-2-1-2 0,0-2-1 15,0 3 1-15,0-2-1 16,2 1 3-16,-4 2-4 0,0 0 4 15,2 1-1-15,0 2-1 16,-2 3 0-16,2 0 0 16,-2 5 0-16,2 2 0 15,-2 2 0-15,0 2-2 0,0 3 4 32,2 3-2-32,0 3-1 0,-2 3 2 15,0 1-1-15,2 3 0 16,0 1 1-16,0 3-1 15,0 2-1-15,0 1 1 16,2 3 1-16,-2 1-1 16,2-1 0-16,0 1 1 0,0-2-1 15,2-1 2-15,0-1 5 0,-2 0-1 16,2-1 0-16,0 0-2 16,-2-1-1-16,2 1 0 15,-2-3-2-15,0 0 1 0,0-3 0 16,-2-3 2-16,0 0-2 15,0-1-1-15,0-5-1 32,0 2 1-32,2-2 0 0,-2 0 0 15,-1 0 0-15,3 4 0 16,0-3 1-16,-2 1 1 16,0 1-1-16,0-1 0 15,2-1 0-15,-4-1-1 16,2-3 1-16,-2-1-1 0,0-2-1 15,0-2 0-15,0-2 2 0,-2-1-3 16,0 0 2-16,-2-2-1 16,4 0 1-16,-2-1-1 15,2-3 1-15,0 1 0 16,0-5-1-16,0-2 1 0,2-2-1 16,0-3 1-16,0-3 0 15,2-1 1-15,-2-2 3 0,2-2 5 16,-4 1-1-16,2-2-2 15,0 2-5-15,0-1-1 16,-2 1-1-16,2 3 0 16,-2 2-1-16,0-1 1 0,0 4 0 15,0-2 1-15,0-2-2 16,0 1 1 0,0-5 1-16,0 3-2 15,0-5 2-15,0 2-3 16,0-2 0-16,-2 1 2 15,2 0-2-15,-2 0 3 16,0 2-2-16,0 0 3 0,-2 4-2 16,0-1 0-16,2 3 0 0,0 0-1 15,0 1 1-15,0-2 0 16,2-2 1-16,0 1-1 16,0-4 1-16,0 1-1 15,0-1 0-15,0 0 2 0,2 0-3 16,0-2 1-16,-2 3 1 15,2 1-1-15,0-1-1 16,-2 1 1 0,2 2 0-16,-2 0 0 15,0-2-1-15,0-2 1 16,0-1 0-16,0-2-1 0,-4-3-10 16,0-8-8-16,-2-4-8 15,-1-6-25-15,-5-6-31 16,4-6-49-16,6-5-126 15,6-5-380-15</inkml:trace>
  <inkml:trace contextRef="#ctx0" brushRef="#br1" timeOffset="6159.04">20797 8243 380 0,'0'0'66'0,"0"0"29"16,0 0-19-16,0 0-27 16,8 35-8-16,-6-26-6 15,0 0 0 1,0 1 8-16,0-1 6 0,0 1-3 16,2-1-2-16,-4 1-5 15,2 2-3-15,4-1-10 16,-6 2-3-16,0 0-5 15,0 1-2-15,2 3 0 16,-2-1-1-16,0 3-3 16,0 0 0-16,0 1-6 0,-2 2-2 0,2-1 0 15,-6 2-1-15,4 1 1 16,0 2-2-16,0-1 0 16,0 3-1-16,-2 1 1 15,2 1-1-15,0 2-1 16,0 3 2-16,0-1-2 15,2 3 1-15,-4-1-1 16,2 0 1-16,2 1 0 16,0 1-1-16,-2 2 4 15,2-2 8-15,0 1-3 16,-2 0-2-16,2-2-1 16,-2 2-2-16,2 1 0 0,0 0-2 0,-2 2-2 15,2 0 1 1,0 2 0-16,0 2-1 0,0 2 0 15,4 1 1-15,-2 3-1 16,0 0 2-16,4 2-2 16,-4 2 1-16,2-3 0 15,-2 2-1-15,0 1 0 16,2 1 3-16,0-1-2 0,-2 4 0 16,4 1 1-1,-4 1-2-15,0-1 1 16,0 1-1-16,2 1 1 15,-4-1-2-15,2-2 3 16,0 2-1-16,-2 0 0 0,2-1 0 16,0 5 1-16,-2-2-1 15,0 3 0-15,2 1 1 16,0 1 1-16,2 1 0 0,-4 5 1 16,0 1-2-16,2 3 0 15,0 0-1-15,0 3 1 16,-2 0 1-16,0-1 1 0,0 3 7 15,0 1 1 1,0 3-2-16,0 1-4 0,0 2-1 16,-2 1-1-16,-2 1-1 0,4 1 2 15,-4 0 2-15,0-1 4 16,-2-3 2-16,0-4 0 16,0-7 0-16,-4-9 1 0,2-8-1 15,0-5 0-15,-4-6 2 16,2-5-5-16,1-3 0 15,-1 0-4 1,0-3-3-16,-2 2 0 16,2-3-2-16,-2-1 0 15,2 2-1-15,0-1 2 0,0 0-1 16,2-1-2-16,0-1 5 16,2-1-6-16,2-7 2 15,4-3-7-15,0-11 4 16,0-14 3-16,8-7-1 0,-2-17-15 15,0-10-13-15,0-3-17 16,0 0-58-16,2 9-168 0,2 10-482 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1-09-09T22:23:46.67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18378 7426 0,'0'0'0,"0"0"0,0 0 0,-37 103 16,34-77-1,1 4-15,-1-9 16,-2 0 0,3-6-16,-3-8 15,0-3 1,0-1-16,-2 4 16,-4 6-1,11-13-15,0 0 16,-52 101-1,32-56 1,2-1-16,1 2 16,2-6-16,2 0 15,2-2 1,0 5 0,1 8-16,-2 14 15,1 9-15,-2 6 16,-1 1-16,1-5 15,4-9 1,2-3-16,3-4 16,-1-10-1,3-5-15,3-14 32,2-11-32,-2-9 15,1-5-15,1-6 16,-2 0-16,-1 0 15,0 0 1,0 0 0,0 0-16,3-128 15,-6 89-15,-3-2 16,5-4-16,-1 3 16,2-7-1,5 0-15,0-1 16,3-4-1,0-19-15,-4-5 16,-2-5-16,-5 0 16,-1 10-16,-1 15 15,0 9-15,-1 21 16,5 9 0,-1 16-1,1 3-15,4 0 16,-3 54-1,-3-14 1,-7 8-16,-3 16 16,-7 22-1,0 13-15,-2 7 16,2 3 0,3 1-16,9 5 15,5 14-15,6-3 16,4-15-16,1-20 15,2-25-15,-2-20 16,-3-19 0,-3-21-1,-4-6-15,1 0 16,-2-65 0,2 23-1,1-7-15,1-11 16,3-7-16,5-13 15,4-19 1,0 1 0,-2 2-16,2-2 15,5-7-15,-2 1 16,3-4-16,-2 5 16,-1 8-16,-2 18 15,-1 9 1,-3 12-1,-2 10-15,-2 13 16,-3 13-16,-3 11 16,-2 9-16,0 0 15,0 0 1,2 0-16,-8 115 16,5-71-1,0 8-15,0-1 16,0 5-1,0 4 1,-1 3-16,1 7 16,-1-7-1,0-3-15,-1-5 16,4-12 0,-2-10-16,3-10 15,1-6-15,-1-10 16,3-7-16,-1 0 15,-2 0-15,0-50 16,-3 7 0,0-2-1,0-14-15,0-14 16,2-2 0,-1 0-1,4 1-15,-2 4 16,3 3-16,0 5 15,-2 5 1,3 4 0,2 11-16,-3 13 15,0 13-15,0 14 16,-2 2-16,-2 0 16,-4 61-16,2-20 15,1 6 1,0 3-1,1-1-15,1 2 16,1-2-16,1-10 16,-1-4-16,-1-9 15,1-2-15,-1-7 16,3-4 0,-3-4-1,2-8-15,-4-1 16,-1 0-1,1 0 1,2 0-16,0 0 16,-19-105-16,5 69 15,-8-14 1,-3-13-16,-1-10 16,0-8-1,5 12-15,12 4 16,1 23-16,13 18 15,5 14-15,6 10 16,3 38-16,-2 7 16,1 9-1,-8 12 1,-7 4 0,-14 7-1,-32 36-15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1-09-09T22:25:07.03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14813 6696 0,'0'0'0,"0"0"0,0 0 0,0 0 16,-74-105-16,31 57 16,7 14-1,2 10-15,13 24 16,-6 33 0,-2 0-16,0 8 15,7 0 1,10-4-1,9-4-15,10-4 16,6 1-16,6-9 16,7-6-16,8-4 15,7-10-15,5-1 16,8-1 0,6-5-16,2-1 15,-4 0 1,-2-2-1,-7 7 1,-11 0-16,-1-2 16,-3 2-16,2 1 15,7 1 1,7-3-16,4-1 16,6-2-1,7 0-15,-4 4 16,-3-3-16,-5 5 15,-8 5-15,1-3 16,8 0 0,4 1-16,6-3 15,4 0 1,-2-5-16,-1 3 16,-4-3-16,-10 5 15,-4-5-15,-1-3 16,1 0-1,4-4-15,5 0 16,1 3 0,1 2-1,-2 3 1,-1-4-16,-7-3 16,-5 4-16,-8 1 15,-2-2 1,0 3-1,3 5-15,4-1 16,9 1-16,3 6 16,6-2-16,3 3 15,-1 0-15,-4 3 16,-5-1 0,-7 1-16,2-5 15,5 3 1,4-3-1,8 2 1,-1 1-16,2-7 16,-4 3-16,1-4 15,-13 0 1,-7 0 0,1 2-16,4-2 15,7-2-15,8 1 16,4 1-16,0 0 15,-1 0-15,0 0 16,-12 0 0,-3 0-16,4 0 15,12 0 1,7-3-16,5 6 16,2-2-16,-4 1 15,-12 3-15,-10 1 16,-2-4-1,6-4-15,8 2 16,4 0 0,2-3-1,0 3 1,-5-3-16,-2 2 16,-9 1-16,3-6 15,9 2 1,8 0-16,7-3 15,5-3 1,-5 4-16,-8 3 16,-3-4-16,5 3 15,15-2-15,4 7 16,0-2 0,-8 7-16,-9-9 15,3 3 1,5 3-1,9-3 1,6 1-16,-6 2 16,-7-3-16,-5 3 15,7 1 1,10-1-16,3 1 16,-6 5-1,-10-4-15,-4 3 16,5-4-16,10-3 15,2 2-15,-7 0 16,-10 0 0,-14-3-16,-1 6 15,-3-6 1,5 1 0,0-2-16,4 1 15,-4 1-15,-8 3 16,-10-4-1,-5 5-15,-5-5 16,5 0-16,-5 0 16,1 0-1,-5-3 1,-1 1-16,-5 2 16,-2-4-16,-2 4 15,0 0 1,-7 0-16,-5-3 15,-2 5 1,-2-7-16,-8-2 16,51-19-16,-57 26 15,0 0-15,0 0 16</inkml:trace>
  <inkml:trace contextRef="#ctx0" brushRef="#br1" timeOffset="16618.98">24099 11134 0,'0'0'0,"0"0"15,0 0-15,0 0 16,0 0 0,-124-5-1,61 1-15,-2 0 16,7-3 0,6 4-1,10-4-15,13-1 16,3 6-16,8 0 15,6-1 1,4 6-16,-4 0 0,5-2 16,-4-1-1,-2-1 1,0-2-16,-1 0 16,-3 2-16,2-1 15,0-2 1,-4 0-1,-1 7-15,0-5 16,-4 1 0,-5-3-1,-2 1-15,-1 0 16,4 1-16,-1 0 16,4 6-16,2 2 15,0-2-15,6 0 16,0 2-1,1 1 1,2-1-16,1 1 16,0 3-16,-1 0 15,-1 1-15,1 1 16,1-4-16,-7-1 16,0 3-1,-1-5-15,-6 0 16,1 0 15,-1-1-31,-3-1 16,1 1-16,2-4 15,-3 0-15,0-4 16,-4 4 0,-3-6-16,-1 2 15,0 0 1,6-2-16,0 2 15,3 2-15,-2 2 16,-1 0-16,-2 4 16,0 4-1,-6-1-15,-3 1 16,-4 4 0,-5-2-16,-1 4 15,2 0-15,7-2 31,4 2-31,7 0 16,6 1 0,0-3-16,1 1 15,2-1 1,-4-5-16,1 1 16,-1-2-16,-2 0 15,-3 1-15,1-1 16,0-5-1,-4 0-15,0 4 16,1-5 0,-1 3-16,-1-3 15,4-2-15,1 1 32,2-2-32,0 3 15,-1-4 1,0 4-16,-2-3 15,-4 0 1,-3 1-16,-5 2 16,-3 2-16,-4-4 15,-1 2-15,1 2 16,3-2 0,3 1-16,5-1 15,4 0 1,3-1-16,-1-1 15,-2-2-15,-1-2 16,-4 2-16,-4 0 16,-2 0-1,-2 4-15,-2 0 16,2 0 0,0-2-16,8 1 15,-1 2-15,1 1 31,-1-5-31,-1 0 16,-4 3 0,-5 3-16,-6-2 15,-2 2 1,2 0-16,1 1 16,6 0-16,2 1 15,5-5-15,-1 5 16,0-5-16,-5-2 15,-8 4 1,-2-2 0,-4 0-16,1-4 15,1 1-15,11-1 32,-1 0-32,6-3 15,-1-1-15,-4 3 16,-1-4-1,-4 2 1,-3 3-16,0 1 16,2-3-16,6 5 15,6 1-15,6-3 16,0 6-16,1-2 16,1-2-1,-8 4-15,-1 1 16,-7 3-1,-3-4-15,-6-2 16,3-2-16,5-1 16,5 1-16,3-3 15,0-2 1,-1 2 0,-8 4-16,-4-3 15,-3 2-15,-4-5 31,3 4-31,4 0 16,4-3-16,0-5 16,-1-1-1,-7-1-15,-6 1 16,-6 4 0,-1 0-16,1 1 15,9-3-15,9-5 16,5 3-16,0-2 15,-1 4 1,-8 5-16,-5-2 16,-1 8-1,-1-1-15,5 2 32,7-2-32,1 5 15,2-4-15,-4-2 16,-4 2-1,-10 1-15,-1-3 16,1-3 0,6-1-16,6-3 15,6 0-15,2 0 16,-1 2-16,-2 4 16,-7 1-1,1-1-15,-2 1 16,4-5-1,4 0-15,3-4 32,7 2-32,3-3 15,-1 3-15,-2 5 16,-1-1 0,-3 1-16,-1 0 15,0-2 1,3 1-16,3 3 15,1 0-15,6 0 16,4-3-16,7 0 16,1-1-1,2-3-15,0 1 16,3-1 0,-7 4-16,-3-3 15,-9 5-15,-4 1 16,-5 0-16,-6 7 15,-1-4 1,0 4-16,3-1 16,2 0-1,6-1-15,5-3 32,1 2-32,3 0 15,0 6-15,-1-3 16,3 2-1,7-2-15,4 3 16,0-6 0,2 4-16,9-6 15,1 3-15,10-10 16,0-9-16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1-09-09T22:29:41.033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9623 7032 0,'0'0'0,"0"0"16,0 0 0,0 0-1,87-54-15,-80 49 16,-1-2-16,2 7 16,-1-7-1,-1 1 1,-6 6-16,0 0 15,0 0 1,0 0-16,0 0 16,92-84-1,-55 63-15,13-2 16,25-4-16,30-8 16,25-5-16,14-1 15,32-8 1,25-3-16,5-4 15,24-8 1,21-4-16,18 10 16,12 6-16,2 10 31,11 6-31,-20 12 16,3 6-16,-22 10 15,-20 12 1,-12 10-1,-26 12-15,-25 13 16,-11 4-16,-14 7 16,-28 4-16,-22 2 15,-20-2 1,-10-3-16,-11-6 16,-11-6-1,-2-4-15,-11-1 16,-4-3-16,-6-6 15,-8-4-15,-6-5 16,-8-6-16,0-10 16,0 0-1,-58-24 1,19 4-16</inkml:trace>
  <inkml:trace contextRef="#ctx0" brushRef="#br0" timeOffset="852.31">13255 6869 0,'0'0'0,"0"0"0,0 0 16,0 0-1,0 0-15,0 0 16,0 0 0,117-93-16,-56 86 31,39 8-31,32 2 15,11 14-15,42 8 16,23 3 0,-3 12-16,15 3 15,-4 4 1,-28-5-16,-33-9 16,-28-12-16,-29-14 15,-22-14-15,-20-14 16,-16-9-1,-17-15-15,-12-2 16,-10-10 0,-9-3-16,-2-6 31,-10-14-31,-2-4 16,-5-12-16,-6 2 15,-8 3 1,-6 11-16,-7 7 15,-8-4 1,-6 4-16,-7-28 16,-16-14-16,17-19 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1-09-09T22:29:52.03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16102 7376 0,'0'0'16,"0"0"-16,0 0 0,0 0 15,-96-106-15,37 78 16,-4-9 0,6-8-1,5-3-15,2-6 16,1-5-16,2-2 31,-7-9-31,-18-2 16,-34-2-1,-21-10-15,-4-21 16,-8-6 0,-23 2-16,-16 14 15,8 3-15,-17 8 16,-18 8-16,18 6 16,-11 8-16,-13 16 15,15 4 1,-4 14-1,-8 16-15,16 8 16,4 13-16,-12 12 16,20 8-16,19 8 15,2 11-15,3 14 16,21 6 0,20 4-1,10 1-15,3 5 16,2 8-16,13 7 31,17 5-31,15-1 16,9-7-16,6-14 15,-2-13 1,0-12 0,-4-11-16,-3 2 15,1-4-15,8-1 16,3 1-16,4 2 15,8-5-15,10-5 16,-1-1 0,6-11-1,-1-3-15,-2-7 16,0-8-16,-20 0 31</inkml:trace>
  <inkml:trace contextRef="#ctx0" brushRef="#br0" timeOffset="981.17">10377 5892 0,'0'0'15,"0"0"-15,0 0 16,0 0-16,0 0 16,0 0-16,0 0 15,-50 159 1,6-79-16,-14 25 15,-9 27 1,-3 18-16,5 7 16,2 11-1,13 18 1,10-8-16,13-20 16,11-18-1,12-29-15,11-25 16,6-29-1,8-23-15,13-21 16,21-23-16,18-17 16,16-15-16,13-8 15,5-5 1,13-5-16,16-2 16,7-1-1,-6 5-15,-13 6 31,-14 5-31,-19 7 16,-4 9-16,-12 14 16,-7 11-16,-5 13 15,6 25 1,5 39-16</inkml:trace>
  <inkml:trace contextRef="#ctx0" brushRef="#br0" timeOffset="6628.1">4702 6802 0,'0'0'0,"0"0"0,0 0 0,0 0 15,-120-116 1,64 60-1,-6 2-15,-4-11 16,-3-3 0,1 3-16,2 3 15,5 1-15,-2 5 16,-3 2 0,-12 5-16,-15-1 31,-9-4-31,2 3 15,3 1 1,7 8-16,0 5 16,3 11-16,3 14 15,7 6 1,12 19-16,14 8 16,7 15-16,11 15 15,10 15 1,4 8-16,8 2 15,5-3-15,9 7 16,4 11 0,3 5-16,6 5 15,8-8-15,8-7 16,2-16 0,2-10-16,2-7 15,8-8-15,0 2 16,1-4-1,-3-3-15,0 0 32,4-6-32,-3-1 15,2-1-15,6-5 16,1-3 0,8-8-16,2-6 15,10-3-15,8-10 16,4-4-1,2-2-15,-8-8 16,-1-6 0,-5-14-16,0-3 15,-2-7-15,-4-7 16,-2-2 0,-9-5-16,-13-8 15,-9 6 1,-11-7-1,-13-2-15,-8-15 16,-19-12 0,-18-7-16,-24-2 15,-34-4-15,-25-6 16,-9 4 0</inkml:trace>
  <inkml:trace contextRef="#ctx0" brushRef="#br0" timeOffset="7878.29">5986 5547 0,'0'0'0,"0"0"15,0 0-15,0 0 16,0 0-16,0 0 16,-83-109-1,38 75-15,-8-13 16,-13-5 0,-12-12-16,-20 4 15,-3 1-15,1 14 16,7 10-1,7 17-15,-2 14 16,-5 16-16,-4 14 16,0 17-1,8 20-15,9 20 16,10 19-16,10 4 16,7 4-1,22 17 1,21 19-16,24 8 15,16-13 1,17-1 0,13-1-16,18 0 15,6-12-15,6-25 16,-2-22 0,1-24-16,-5-13 0,-8-24 15,-9-11 1,-4-14-1,-5-6-15,10-10 16,16-5-16,17-12 16,9-12-1,-3-16 1,-5-32-16,-8-18 16,-5-11-1,-17-5-15,-16-7 16,-32-29-1,-21-2-15,-23 7 16,-15 2-16,-18-3 16,-3 15-16,6 24 15,6 29 1,1 26-16,-7 21 16</inkml:trace>
  <inkml:trace contextRef="#ctx0" brushRef="#br0" timeOffset="9235.58">7505 7003 0,'0'0'16,"0"0"-16,0 0 15,-59-117-15,32 69 16,1 5-16,3 10 15,-1 3-15,3 6 16,-5 2 0,-3 1-1,-9-4-15,-14-10 16,-11-24-16,-11-12 16,-10-8-16,-19 4 15,-15 7 1,-1 16-16,12 17 15,10 21 1,12 15-16,14 27 16,10 20-16,5 21 31,4 26-31,5 11 16,2-3-1,5-2-15,4 1 16,12 12-1,8 13-15,12 10 16,9-7-16,14 3 16,18 13-16,19 4 31,12-12-31,15-19 16,6-12-16,-1-7 15,4-7-15,-2-15 16,5-11-16,5-14 31,3-16-31,0-15 16,-6-17-1,2-15-15,4-14 16,7-10-16,4-25 16,-8-18-1,-8-14-15,-2-6 16,2 1-16,-6 5 15,-11-7-15,-15-13 16,-26-25 0,-22-2-16,-20-8 15,-31-31 1,-29-14-16,-18 1 31,-18-7-31,-5 14 16,-4 20-16,-2 32 15,-5 35 1,0 35-16,1 33 16,19 23-1,15 22-15,16 9 16,15 8-16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1-09-09T22:34:19.574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9901 8403 0,'0'0'0,"0"0"16,0 0-16,0 0 15,0 0-15,90-79 16,-38 28-16,26-25 16,16-14-1,1-7-15,9-23 16,27-36 0,41-12-1,4 7 1,38-19-16,36-6 15,27 19-15,21 28 16,28 36 0,7 39-16,34 41 15,-3 38 1,19 43-16,-20 48 16,-25 35-16,-78 14 15,-50-10-15,-51-19 16,-55-20-1,-48-15-15,-38-7 16,-25-5 0,-16 1-1,-8-10 1,-6-7-16,-3-12 16,-5-14-16,-9-13 15,-47-19-15,-68-31 16,-45-47-16</inkml:trace>
  <inkml:trace contextRef="#ctx0" brushRef="#br0" timeOffset="645.66">12944 8097 0,'0'0'0,"0"0"0,142-68 16,-49 23-1,-1 11-15,9 7 16,15 13-16,28 9 15,12 21 1,31 24-16,33 37 31,-6 29-15,32 10-16,-3-5 16,-8-7-16,1-15 15,-26-25-15,-43-27 16,-29-32-1,-20-28 1,-18-34-16,-20-46 0,-19-37 16,-21-17-1,-26-32-15,-29-41 16,-47-11-16,-52-33 16,-45 4-1,-22 7 1,-40 14-16,-8 34 0,5 33 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1-09-09T22:39:00.8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20059 6912 0,'0'0'0,"-94"-42"16,51 25-16,-2-13 15,2-8-15,7-8 16,10-8-1,15-8 1,8 0-16,9 0 16,1 1-16,0 6 15,-7 10 1,-8 5-16,-14 7 16,-9 1-1,-16 10-15,-11 4 31,-22 7-31,-18 15 16,-12 9-16,1 20 16,8 21-1,18 28-15,16 21 16,18 5 0,22-1-16,13 2 15,10 4-15,9 1 16,13-1-16,6-18 15,10-12 1,5-13-16,5-23 16,10-12-1,9-15-15,8-9 16,9-11-16,3-11 16,2-4-16,-4-6 15,-1-2 1,0-4-16,-1 1 15,6-1 1,8-2-16,-2 2 31,-3 3-31,-10-9 16,-11-8-16,-8-6 16,-11-6-16,-10-3 15,-10-1 1,-14 4-1,-14 3-15,-12 4 16,-17 4-16,-18-3 16,-9-2-16,-18 4 15,-13 3 1,-8 10-16,6 16 16,16 11-1,23 13-15,20 7 31,21 16-31,45 33 16,35-2-16</inkml:trace>
  <inkml:trace contextRef="#ctx0" brushRef="#br0" timeOffset="1571.35">22085 6116 0,'0'0'0,"56"-100"15,-52 76 1,-3 1 0,-9-17-16,-14-25 15,-16-20-15,-7-6 31,-16 4-31,-16 0 16,-30 10-16,-22 22 16,-5 32-1,5 31 1,7 30-16,9 28 16,13 34-16,5 30 15,17 11-15,14-5 16,12-9-16,11-14 15,14-6 1,5-3 0,9-1-16,11 0 15,7-6-15,10-4 32,5-6-32,10 1 15,8-3-15,2-10 16,4-18-1,8-15 1,6-19-16,8-15 16,8-9-16,9-8 15,4-8-15,0-1 16,8-17-16,18-18 16,16-12-1,0-15 1,-2-4-16,2-5 15,2-10-15,-5-9 16,-16-18-16,-20-1 16,-27 6-16,-29-11 15,-33-10 1,-22-10-16,-32 12 16,-23 20 15,-15 25-31,-2 22 15,2 21-15,11 27 16,13 17-16,18 16 16,15 12-1,7 11-15,8 5 16,5 9 0,5 28-16</inkml:trace>
  <inkml:trace contextRef="#ctx0" brushRef="#br0" timeOffset="2773.65">23615 6875 0,'0'0'0,"0"0"0,0 0 16,0 0 0,0 0-16,0 0 15,0 0-15,0 0 16,84-85-16,-84 71 15,0-10-15,-44-6 16,2-13 0,-16-6-1,-21 2-15,-15 10 32,-8 13-32,4 20 15,-2 15-15,4 21 16,6 15-1,9 8-15,9 11 16,14 7 0,11 13-16,4 21 15,11 8-15,9 4 16,9 5-16,11 16 16,8 20-16,9-11 15,12-17 1,6-22-1,10-14-15,5-23 32,9-20-32,7-26 15,5-14-15,4-12 16,5-12 0,-2-5-16,7-5 15,8-4 1,7-2-16,0-1 15,-3-2-15,-7 3 16,-4 2-16,-1 1 16,-4-2-16,2 1 15,-7-5 1,-7 2 0,-12 3-16,-11-2 15,-13-6-15,-10-14 16,-4-15-16,-12-19 15,-7-18-15,-7-5 16,-19-3 0,-23-13-1,-25-14-15,-26 1 16,-12 6 0,4 18-1,8 13-15,6 15 0,17 23 16,14 15-1,16 24-15,20 16 16,7 20-16,35 36 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1-09-09T22:34:36.816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4235 6815 0,'0'0'0,"0"0"16,0 0-16,0 0 15,-114-49 16,51 6-31,-36-20 16,-16-9 0,-5-8-16,11-6 15,6 6-15,5 19 16,4 13 0,2 23-1,2 20-15,9 17 0,9 31 16,15 12-1,14 18-15,12 9 16,14 3-16,12 0 16,20-5-1,16 15 1,18 11-16,22 15 0,29 2 31,13-10-15,-3-13-16,-20-13 15,-14-21-15,-24-19 16,-14-20-16,-16-14 16,-9-12-1,2-1-15,0-34 16,12 1 0,21-5-16,20-9 15,12-6-15,2-9 16,-10-11-1,-6-29 1,-10-30-16,-18-9 0,-20-6 16,-18-22-1,-15 2-15,-12 20 16,-13 27-16,-14 29 16,-45 14-1,-56 8-15</inkml:trace>
  <inkml:trace contextRef="#ctx0" brushRef="#br0" timeOffset="1117.91">6046 5662 0,'0'0'0,"0"0"16,0 0 0,0 0-16,0 0 15,-95-85-15,55 57 16,-10-7-1,-9-7-15,-22-3 16,-32 5-16,-16 2 16,-2 1-16,-6 16 15,-13 17 1,5 22-16,24 22 31,25 13-31,31 11 0,29 6 31,26 22-31,23 23 16,18 21-16,19 3 0,10-4 31,12-6-31,3-4 16,5-7 0,3-20-16,0-21 15,-3-17-15,-4-21 16,6-19-16,13-19 15,0-15-15,-3-15 16,-9-12 0,-15-12-1,-8-21-15,-15-10 16,-18-15-16,-7-7 16,-13-11-16,-10-10 31,-6-9-16,-3 5-15,-8 7 16,1 12 0,-1 20-16,-4 0 15,-8 16-15,-3 14 16,-10 7-16,-12 20 16,-26 26-1,-8 19-15</inkml:trace>
  <inkml:trace contextRef="#ctx0" brushRef="#br0" timeOffset="2066.62">7583 6858 0,'0'0'0,"0"0"16,0 0-16,0 0 16,-100-23-1,24 13-15,-11-2 16,-11 5-16,-1-1 15,9 2 1,9 4-16,8 7 16,14 9-16,14 12 15,15 18 1,10 23 0,10 33-1,14 14-15,12 8 16,9 5-1,5 7-15,9-10 16,4-18-16,1-19 16,2-21-1,1-18-15,0-19 16,7-10-16,11-12 16,7-6-1,6-2-15,3-6 16,-7-5-16,-5-2 15,-11-8 1,-8-6-16,-1-14 16,-5-10-16,-8-11 15,-9-12 1,-7-14-16,-10-11 16,-17-6-16,-17-7 15,-16-7 1,-12-16-1,-14-6 1,-18 6-16,-31 9 16,-33 7-1,-22-3-15</inkml:trace>
  <inkml:trace contextRef="#ctx0" brushRef="#br1" timeOffset="-155495.39">19727 6163 0,'0'0'16,"0"0"-16,0 0 0,93 19 16,-85-8-1,-2 2-15,-3-6 16,-2-1 0,-1-3-16,0-3 15,0 0-15,0 0 16,0 0-1,0 0 1,0 0 0,0 0-16,0 0 15,-86-56 1,49 45-16,-10-5 16,-10 0-16,-9 1 15,-11 1 1,-9-6-16,-6 7 15,-3-4-15,5 1 16,5-1 0,0 5-16,4 1 15,0-1-15,-2 1 16,-2 1 0,7-4-1,4-5 1,-1 2-16,3-2 15,-4-1 1,-6 3-16,-2 0 16,-3-3-16,-2-1 15,-6-8 1,-20 6-16,-15-1 16,1 3-16,-6 1 15,-10 5 1,-13 8-16,1 4 15,13 2-15,-10 7 16,-5 1 0,4 3-16,6 0 15,-11 8-15,-4 1 16,8-5 0,-2 5-16,-14 2 15,4-2-15,6-4 31,-8 0-31,0-1 16,9-4 0,7 4-16,-2-1 15,7-3 1,12-3-16,12-2 16,0-1-16,1-1 15,4-3 1,13-7-16,13-1 0,-3 0 15,-1-2 1,1-2 0,4-5-16,3 2 15,1-10-15,-19 2 16,-12-2 0,0-1-1,0 3-15,-11 2 16,-15 6-1,-1-2 1,3 2-16,-13 0 16,-15 7-16,4-2 15,-6 0 1,-15-2-16,3 1 0,2-3 16,-10-3-1,5 1-15,7-6 16,-11 8-1,-9 3-15,5-5 16,-23 2 0,-1-12-1,-28-5-15,-6-11 16,-7-9 0,-8-6-16,13 4 15,-14 6 1,24 1-16,-3 7 15,10 12-15,28 4 16,10 12-16,13 7 16,33 5-1,18 5-15,6 2 16,8 7 0,17 6-16,19-7 15,5 5-15,-4-1 16,-9 5-16,4 3 15,7 3 1,2-4-16,-4 8 16,-9-1-1,0 5-15,2-3 16,13 3-16,8 6 31,4 7-31,4-1 16,5 2-1,4-1-15,3 1 16,7 1 0,5 6-16,4 8 15,8 10-15,5-2 16,8 2-16,6-4 16,0-2-1,10-2-15,4-4 16,8 2-1,-1 2-15,5-4 16,-2-5-16,-2-11 31,-2-10-31,-3-10 16,-3-9 0,2-14-16,-8-5 15,21 0 1</inkml:trace>
  <inkml:trace contextRef="#ctx0" brushRef="#br1" timeOffset="-153581.87">21495 5474 0,'0'0'0,"0"0"16,0 0-1,0 0-15,0 0 16,0 0 0,0 0-1,0 0-15,0 0 16,0 0 0,0 0-16,0 0 15,0 0 1,0 0-16,0 0 15,0 0 1,-97-110-16,38 51 0,-28-11 16,-39-3-1,-25-4-15,-23-1 16,-32-11 0,-4-9-16,-4-8 15,-23 7-15,7 5 31,-12 20-31,-5 17 16,7 15 0,-18 9-16,4 2 15,-21 1-15,5-4 16,-14-5 0,3-12-1,-3-1-15,-2-2 0,7 3 16,-2 4-1,15 11-15,-1 9 16,10 2-16,-14 10 16,4 0-1,-19 1 1,16-2 0,-16 4-16,16 0 15,-7 5-15,7-4 16,-7 8-1,-1 8-15,-6 0 16,4 2-16,-3 3 16,6 3-1,0 7-15,2 3 16,11-2 0,-7 2-16,18 3 15,-8 5-15,21-1 16,-18 7-1,14 0 1,-7 10-16,-2-1 0,6 10 16,-12 2-1,24-3-15,-2 6 16,15-5-16,27-2 16,5-8-1,22 8 1,30-3-1,31 11-15,20 13 16,17 3 0,14-3-16,16-3 15,16-11-15,9-12 16,11-8 0,6-4-16,3-8 15,2 2-15,1-5 16,-7 1-1,-4 3-15,-5 0 16,-4-6-16,2-2 16,-1 1-1,1-6-15,4 1 16,-1 2 0,4-1-1,-3 1 1,3-2-16,1 1 15,6 10-15,17 15 16</inkml:trace>
  <inkml:trace contextRef="#ctx0" brushRef="#br1" timeOffset="-151700.43">23575 7300 0,'0'0'0,"0"0"0,0 0 16,0 0-16,0 0 16,0 0-1,0 0-15,0 0 16,24-97 0,-16 50-16,0-7 15,-4-5 1,-3-6-16,-4 3 15,-2 6 1,-10 2-16,-6 3 16,-12 6-16,-10-5 15,-11-5-15,-7-17 16,-11-2 0,-1-10-16,-4 7 31,-1 4-31,-5 4 15,-11 11-15,-14 8 16,-6 4 0,4-1-16,2-9 15,-12-1 1,-16-4-16,-8-1 16,-1-1-16,-20 5 15,-24 4 1,4-2-1,-20-7-15,-12-5 0,9-14 16,-22 4 0,-2-4-1,-16 11-15,-16 8 16,-4 0 0,-19 5-16,15-12 15,-16 1-15,17 3 0,-22 3 16,16 9-1,-21 17-15,15 9 16,-20 13-16,16 5 16,-19 10-1,11-1-15,-22 4 16,9 1 0,-9 0-1,10 5 1,0 8-16,16 4 15,-5 9-15,19 7 16,-13 9-16,14 6 16,-12 3-1,7 4-15,-9-2 16,15-4 0,-7 4-16,16-3 15,-8-8-15,19 0 16,-20 5-1,23 0-15,-10 15 16,17-3 0,10 10-1,-7 0 1,29-10-16,6 2 16,6-3-16,27 2 15,1 13 1,3 14-16,21 12 15,28-1-15,12-11 16,6-4 0,2 6-16,14 3 15,14 1-15,15-6 16,9-11 0,9-17-16,11-14 15,14-17 1,13-10-1,2-5-15,0-8 16,87-4 0,5 7-16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1-09-09T22:35:30.32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9696 8543 0,'0'0'0,"0"0"0,-6-127 0,12 30 15,12-15 1,15-1 0,7 8-16,1 20 15,7 8-15,6 10 16,16 1 0,10-1-16,11-10 15,8-6 1,-1 2-1,5-3 1,36-11-16,38-29 16,26-7-16,49 4 15,26 17-15,40 11 16,21 22 0,12 33-1,22 34-15,-15 43 16,15 28-16,-30 45 15,-13 44-15,-47 25 16,-36-6-16,-29-9 16,-45-2-1,-43-5 1,-34-21-16,-32-31 16,-30-35-16,-35-26 15,-35-25-15,-41-16 16</inkml:trace>
  <inkml:trace contextRef="#ctx0" brushRef="#br0" timeOffset="718.63">14096 7989 0,'0'0'0,"0"0"15,119 28-15,-21 4 16,4 11-16,5-3 16,16-12-1,12-8-15,1-17 16,-9-14-16,-11-12 15,-2-16 1,-5-9-16,-8-7 16,-15-8-1,-16-17 1,-10-18 0,-17-25-16,-9-13 15,-11-11-15,-9-31 16,-10-12-1,-15-3-15,-13 2 16,-3 12-16,-6 26 16,-9 40-1,-6 36-15,48 77 16,0 0-16,0 0 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1-09-09T22:35:37.08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3000 8182 0,'0'0'0,"0"0"16,-5-108-16,-13 76 15,-18-10 1,-38-14 0,-33-5-16,-26-12 15,4-8-15,1 1 16,-12 14 0,4 19-1,13 28-15,22 27 16,27 39-16,21 30 15,24 21-15,12 19 16,13 26-16,7 6 16,5-5-1,6-14 1,11-17-16,9-3 16,19-7-1,21-3 1,25-8-16,18-10 15,0-16-15,-6-15 16,-2-15-16,7-18 16,-1-15-1,-6-14 1,-14-11-16,-9-16 16,-10-17-16,1-22 15,12-28-15,2-21 31,0-11-31,-11-20 16,-18-15 0,-21-5-16,-24 6 0,-21-5 31,-26 12-31,-23 27 16,-22 37-16,-20 31 15,-5 39-15,3 26 16,6 20-1</inkml:trace>
  <inkml:trace contextRef="#ctx0" brushRef="#br0" timeOffset="901.81">4858 7989 0,'0'0'0,"0"0"15,-92-29-15,8 11 16,-22 2 0,-11 13-16,-4 7 15,10 8-15,12 8 16,16 11-16,23 21 16,20 20-1,22 25 1,22 16-16,22 7 15,11 27-15,17 19 16,10-3-16,5-16 16,7-13-1,-2-14-15,1-20 16,0-27 0,2-22-1,6-19 1,5-28-16,12-22 15,13-22-15,1-22 16,-7-19 0,-9-25-1,-17-40-15,-11-51 16,-19-21-16,-18-35 16,-23-6-16,-27 18 15,-16 30-15,-15 38 16,-17 46-1,-19 65-15,-26 61 16,-13 52 0</inkml:trace>
  <inkml:trace contextRef="#ctx0" brushRef="#br0" timeOffset="1952.89">3012 12962 0,'0'0'15,"0"0"-15,0 0 16,-134-116-1,44 60-15,-11 6 16,-6 9-16,1 8 16,10 16-1,5 23-15,-1 21 16,-6 24-16,-2 21 16,4 15-1,13 5-15,6 4 16,14 4-16,9 10 15,11-4 1,12 5-16,21-9 16,17-14-16,13-14 15,16-11 1,11-16-16,10-7 31,13-8-31,17-11 16,22-11-1,15-7-15,6-10 16,7-15-16,14-15 16,9-10-1,-4-14-15,-13-13 16,-13-19-16,-7-20 16,-15-11-1,-25-2-15,-34-3 16,-39-8-16,-45-10 15,-52 4 1,-30 11-16,-30 10 31,-42 19-31,-9 26 16,14 34 0,29 46-16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1-09-09T22:35:43.701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3110 7669 0,'0'0'16,"0"0"-1,-108-122-15,41 105 16,-17 16 0,-17 17-16,-19 15 15,0 3 1,-3 2-16,3-5 15,3-1 1,5-1-16,15 8 16,21 14-1,28 18-15,28 34 16,33 40-16,38 14 16,28 3-16,15-6 15,6-13 1,1-24-16,-5-31 15,3-29 1,6-35-16,4-29 16,5-26-16,-10-26 15,-6-7-15,-8-6 16,-5-6 0,-5 1-16,-8 2 15,-9-14 1,-16-12-16,-22-41 15,-26-8-15,-38-11 32,-33-8-32,-20 5 15,-6 23 1,2 32-16,4 32 16,5 36-1,-3 35-15,-3 40 16,15 29-16</inkml:trace>
  <inkml:trace contextRef="#ctx0" brushRef="#br0" timeOffset="779.2">5071 8143 0,'0'0'0,"0"0"0,-96-63 15,-3 15 1,-11 5-16,-8 3 15,-9 14-15,-6 15 32,6 11-32,15 11 15,18 15 1,18 14-16,12 25 16,7 30-1,10 19-15,5 14 16,11 25-16,11 23 15,20-2-15,23-17 16,27-15 0,21-11-16,28-17 15,15-34 1,22-33-16,12-38 16,4-42-16,-2-28 31,-3-21-31,-1-9 15,-15-19-15,-20-7 16,-22-13 0,-25-6-1,-30-4-15,-29 3 16,-38-10-16,-33-13 16,-44 17-16,-25 20 15,0 31-15,4 33 16,4 38-1,1 62 1</inkml:trace>
  <inkml:trace contextRef="#ctx0" brushRef="#br0" timeOffset="1733.72">2403 12552 0,'0'0'0,"0"0"16,0 0 0,0 0-16,-110-10 31,28 0-31,-25 5 16,-10 1-16,5 4 15,-2 4 1,10 8-16,14 16 15,16 17 1,21 35-16,16 33 16,20 14-16,12 5 15,8-4-15,0-11 16,3-10 0,2-14-16,8-19 15,11-17 1,22-11-16,25-3 15,29-11-15,14-14 16,26-10-16,10-11 16,-1-10-1,-9-15-15,-6-24 16,-9-25 0,-11-27-16,-20-23 31,-17-10-31,-27-16 15,-25-14-15,-25 6 16,-27 11 0,-33 8-16,-41 14 15,-29 19 1,-15 13-16,-10 22 16,-11 34-16</inkml:trace>
  <inkml:trace contextRef="#ctx0" brushRef="#br1" timeOffset="5208.56">5755 5686 0,'0'0'0,"0"0"16,-116-77-16,22 19 16,-9 4-1,4 5 1,5 15 0,6 17-16,6 14 15,14 20 1,6 9-16,5 11 15,1 7-15,6 13 16,2 24 0,11 22-16,14 27 15,21 6-15,34 5 16,35 28 0,34-2-16,21-10 15,11-28-15,14-27 16,14-32-1,1-34 1,-14-32 0,-16-24-1,-17-20-15,-16-25 16,-21-21-16,-19-40 16,-28-24-16,-26-11 15,-27-9 1,-21-17-16,-18 10 15,-6 27-15,-5 33 16,1 35 0,0 32-16,3 36 15,-3 38-15,10 39 16</inkml:trace>
  <inkml:trace contextRef="#ctx0" brushRef="#br1" timeOffset="5989.85">7157 6338 0,'0'0'16,"0"0"-16,-114 4 15,30 22-15,-15 24 16,-12 24-16,0 6 15,12 6 1,23-1 0,18 15-16,22 20 15,19 19-15,21-5 16,26 5-16,26 11 31,30 12-31,25-10 16,15-21-1,-1-19 1,7-21-16,5-30 16,0-28-16,-4-30 15,-17-32 1,-17-22-16,-16-19 0,-7-24 16,-13-20-1,-12-25-15,-12-5 16,-16 4-1,-18 8-15,-17 8 16,-21-3-16,-17 13 31,-19 20-31,-7 16 16,-6 21 0,-10 24-16,-15 29 15,-14 30 1,6 42-16</inkml:trace>
  <inkml:trace contextRef="#ctx0" brushRef="#br1" timeOffset="6928.48">4067 6313 0,'0'0'16,"0"0"-16,-95-22 15,0 3-15,-15 5 16,1-3-16,8 8 16,4 6-16,1 10 15,3 12 1,3 9 0,11 14-16,12 19 15,23 22-15,21 14 16,22 12-16,24 21 15,24 24 1,26 10-16,24-2 16,3 5-1,8-2-15,-1-15 16,8-27-16,3-31 31,-5-31-31,-2-28 16,-13-32-16,-16-24 15,-6-28-15,-19-22 16,-14-23 0,-17-19-1,-18-9-15,-12-5 16,-13-1-16,-9 1 16,-12 0-16,-14 6 15,-18 6 1,-31 15-1,-41 15-15,-18 14 16,-2 6-16,-11 6 31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7T22:12:26.33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4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1" timeString="2021-09-07T22:13:08.652"/>
    </inkml:context>
  </inkml:definitions>
  <inkml:trace contextRef="#ctx0" brushRef="#br0">20158 10266 184 0,'0'2'41'0,"-2"-2"-26"16,0 1-17-16,2-1-59 15</inkml:trace>
  <inkml:trace contextRef="#ctx0" brushRef="#br0" timeOffset="869.62">20195 10374 101 0,'0'0'87'0,"0"0"-45"0,0 0-18 16,0 0-23-16,0 0-53 0</inkml:trace>
  <inkml:trace contextRef="#ctx0" brushRef="#br0" timeOffset="1770.8">20180 10281 167 0,'0'0'53'0,"0"0"-20"0,11-32-28 0,-7 22-2 16,-4 2-4-16,2-1 0 15,-2 4 8-15,2 2 83 16,-2 1 23-16,2 2 80 15,-2 0-54-15,2 0-70 16,-2 1 0-16,0 1-8 16,0 0-4-16,0-1-8 0,0 3-16 15,0 2-6-15,0 1 0 0,-4 2 9 16,0 1 2-16,-3 3-5 16,-1 2-6-16,0 5-5 15,2 2-7-15,-8 3-5 16,4 2-3-16,0 0-2 15,0 1 2 1,2 0 6-16,0-2 8 16,2 1 4-16,2 2 0 0,-2-3 0 15,4-1-2-15,-2-1-6 16,0-3-1-16,4-5-4 16,-2-4-2-16,0-3-4 15,2-7-3-15,0-1-2 16,0-1-7-16,0-3-5 0,0-6 9 0,2-3 2 15,2-2-1-15,2-3 1 16,0-1-4-16,0-3-2 16,2 1-1-16,2-2 0 15,0 1 0-15,2-1 0 16,-4-2 2-16,4-1-3 0,0-1-3 16,0-2-4-16,1 0 0 0,-3 3-2 15,0 2 0-15,-2 0 2 16,0 7 5-16,-4 2 1 31,0 4 6-31,-2 3 2 16,2 6 1-16,-4 0 1 0,0 1 0 15,-8 2 2-15,2 6-1 16,-4 3 1-16,-2 6-2 0,-2 2 0 16,-1 5 0-16,1 1 1 15,-4 4-1-15,2 1 0 16,0 0 2-16,0 1 0 15,4-4-1-15,-2-2 2 0,6-6-1 16,2-4 0-16,-2-3-3 16,6-5 1-16,0-2-1 0,2-5 1 15,0 0-4-15,0 0 0 16,0 0 1-16,4-5 0 16,4-1 2-1,-2-3-2-15,2-1-6 0,4-2-7 16,-6 1 0-16,2-1 1 15,0 4-8-15,-2-1-18 16,0 2 3-16,-4 4-20 16,0 0-11-16,0 2-30 15,-2 1-16-15,0 0 57 16,0 2 51-16,-2 2-46 16,0 1-11-16,-2 0-24 15,2 0-67-15,2-1-85 0</inkml:trace>
  <inkml:trace contextRef="#ctx0" brushRef="#br0" timeOffset="41960.28">10609 9629 191 0,'0'0'63'16,"0"0"-19"-16,0 0-12 0,0 0-7 16,0 0 1-16,0 0-7 15,0 0-9 1,0 0-2-16,0 0 4 16,0 0 17-16,22-27 31 15,-22 20 5-15,-2 1 0 0,0 0-9 16,-2 1-3-16,-2 0-17 15,-4 0-6-15,2-1-10 16,0 2-11-16,-8 1-3 16,1-1-3-16,1 3 0 15,-2-1 2-15,0-1 2 16,-4 3-4-16,0 0-2 16,0 0-1-16,2 0 0 0,1 1-1 15,-1 3 1-15,2 1-4 0,-2 2 3 16,0 0-1-16,4 2-2 15,-4 2 1-15,4 2-2 16,0 1 2-16,2 4 0 0,-1 0-2 16,1 2-8-16,2 0-13 15,0 3 8-15,0 0 2 16,2 3 10-16,0 1 0 0,2 2-17 16,-4 2-14-16,4 4 1 15,0 0 25-15,2 3 8 16,0 4 4-16,-2-2 1 15,2 2 10-15,2-3 25 16,0-1 6-16,2-4-1 0,0 0-2 16,0-4-10-1,4-1 15-15,2-3 13 16,2-1-7-16,0-2 5 16,6-3 5-16,-2-2-4 15,2 0-17-15,2-4-13 16,2-3-3-16,0 1-8 0,-3-3-3 15,3 0-5-15,-2-2 1 16,0 1 1-16,0-2 1 0,-2-3 6 16,4-1-1-16,2-2 0 15,-4-5-7-15,5-3-1 16,1-3-1-16,0-5-3 0,4-1 1 31,-6-3-1-31,6-2 2 0,-3 1-2 16,1 0-1-16,0 0-1 15,0 0 0-15,-2-2-1 16,-4-1-1-16,-2-4 2 16,1-2-1-16,-7-6 1 0,2-5 5 15,-8-7-2-15,-4-3 1 16,-4-5-4-16,-8-3-1 16,2-5 0-16,-9 1-1 15,-1-1 1-15,-2 3-2 0,-2 3 1 16,2 4 0-16,-4 7-4 15,-3 9-36-15,3 12-48 0,0 11-64 16,4 14-119-16,6 9-450 16</inkml:trace>
  <inkml:trace contextRef="#ctx1" brushRef="#br0">5687 10690 0,'0'0'0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1-09-09T22:36:11.5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9901 8974 0,'0'0'0,"0"0"15,0 0 1,0 0-16,0 0 0,0 0 16,0 0-16,0 0 31,0 0-15,50-131-16,-37 79 0,3-8 15,8-11 1,6-9-16,13-19 15,23-32 1,28-22-16,16-4 16,30 0-16,40-12 31,18 5-31,25 21 16,30 25-1,16 25-15,29 32 16,-4 21-1,16 24-15,-18 23 16,12 20 0,-24 23-16,1 23 0,-24 41 15,-34 42 1,-27 5-16,-38 1 16,-45 12-1,-34 5-15,-34-10 16,-25-27-16,-15-22 15,-12-20-15,-11-20 16,-4-30 0,-8-22-16,-3-19 15,3-9 1,4-17-16,16 8 16,10-21-16</inkml:trace>
  <inkml:trace contextRef="#ctx0" brushRef="#br0" timeOffset="679.48">13579 8737 0,'0'0'0,"0"0"16,109 3 0,-11 30-1,12 15-15,17 7 16,9-7-1,-2-9-15,-9-8 0,-24-9 32,-17-17-17,-11-12-15,-9-11 16,-5-15 0,0-10-16,2-20 15,2-10-15,1-14 16,-1 3-16,1-8 15,5-18-15,-6-17 16,-9-18 0,-17-2-1,-27-26-15,-33-19 16,-31 10-16,-16 4 16,-7 16-16,4 12 15,4 31-15,12 33 16,9 32-1,1 47 1</inkml:trace>
  <inkml:trace contextRef="#ctx0" brushRef="#br0" timeOffset="-104822.72">8177 6591 0,'-1037'-102'0,"827"39"0,200-20 0,112-8 15,-7 2-15,-95 89 16,0 0-1,62-225 1,-54 176-16,-2 2 16,27 11-16,-7 6 15,-3 5-15,-15 18 16,-8 7 0,0 0-1,-114 54-15,114-54 16,26-69-16,-46 39 15,-69 35-15,55-50 16,-1 8 0,-130 69-1,182-82-15,7 14 16,-14 10 0,4 1-1,-1 10-15,0 1 16,6 4-16,8 1 15,3-8-15,-10 9 16,21-4 0,-11 5-1,-18-4-15,-12-2 16,0 9-16,-27-12 16,18 3-16,-24 9 15,33-1 1,0 3-1,0-3-15,0 0 32,0 7-32,0-2 15,0 0-15,94 3 16,-69-3-16,-4 2 16,-17-9-1,-4 5-15,0 5 16,-62-6-1,20 0-15,11 6 16,-25-3-16,13-4 16,5 8-16,23-4 15,-2 7 1,17-5-16,0 1 16,-3 1-1,-12-1-15,15-3 31,0 0-31,-95-7 16,50 9-16,-14 4 16,3-3-1,-16 0-15,72-3 16,0 0 0,-199 21-16,199-21 15,-254 63-15,142-59 16,-15 2-16,19 0 15,19 0 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1-09-09T22:41:41.8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5089 5762 0,'0'0'0,"0"0"16,0 0 0,0 0-16,106-151 15,2 39 1,155-345 15,-307 389-15,-6 1-16,-1-3 15,-4 1 1,12 1-16,9 2 16,-2 6-16,5 6 15</inkml:trace>
  <inkml:trace contextRef="#ctx0" brushRef="#br0" timeOffset="3826.87">17763 8307 0,'0'0'0,"0"0"16,-113-73-16,27-5 15,1-9 1,7 2 0,11 10-16,10 6 15,7 13-15,10 19 16,4 17 0,1 20-16,-10 20 15,-5 13-15,-10 11 16,-4 8-16,3 2 15,5 12 1,9 2-16,10 8 16,11 7-16,10 5 15,9-2 17,10-7-32,0-6 15,8-1-15,2 1 16,6 3-1,-2-8-15,1-5 16,4-8-16,2-15 16,8-6-1,6-8 1,9-9-16,10-3 0,12-5 16,7-7-1,-1-2-15,-2-7 16,-8-7-16,-7-9 15,-4-8 1,-2-5 0,-2-8-1,-5-11-15,1-5 16,-4-4 0,-10-3-16,-7 3 15,-17 4-15,-12 4 16,-19 0-1,-11-4-15,-19-10 16,-11-10-16,-3 8 16,-10 7-1,2 15-15</inkml:trace>
  <inkml:trace contextRef="#ctx0" brushRef="#br0" timeOffset="5613.18">18088 11516 0,'0'0'0,"0"0"31,0 0-31,0 0 16,0 0-1,0 0-15,0 0 16,-91-40 0,2 25-16,-35 0 15,-24 2-15,1 12 16,-1 11-1,-3 17-15,-3 16 16,18 20-16,23 21 16,28 13-1,26-1-15,19-12 16,14-2-16,18-7 16,15-3-1,14-2 1,18 1-16,18 2 15,26 0 1,31-9 0,20-5-16,5-17 15,-3-14-15,-4-14 16,3-13 0,-5-12-16,-10-19 15,-20-14-15,-23-26 16,-19-15-1,-18-9-15,-18 0 16,-18 2-16,-7 8 16,-13 7-1,-11-3-15,-10 4 16,-11 2-16,-15 1 16,-36 5-1</inkml:trace>
  <inkml:trace contextRef="#ctx0" brushRef="#br0" timeOffset="6947.44">24906 6551 0,'-23'-118'0,"-13"48"15,-28-15-15,-36 6 16,-23 8-16,-4 17 15,1 12 1,-2 18 0,4 18-16,12 22 15,18 15-15,21 16 32,20 16-32,13 17 15,14 23 1,8 16-16,2 1 15,-2-9 1,2-1-16,-1 7 16,7 10-16,7-3 15,11-5-15,10-15 16,20-5-16,15-8 16,17-9-1,13-11 1,11-15-16,9-26 15,-4-20-15,-11-25 16,-5-25-16,-6-18 16,-7-15-16,-7-11 15,-9-11 1,-10-15 0,-11-37-16,-14-17 15,-16 1-15,-19-10 31,-17-15-31,-18 11 16,-11 24-16,-9 26 16,-31 17-1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1-09-09T22:37:40.72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10980 12392 0,'0'0'0,"0"0"0,0 0 15,0 0 1,0 0-16,0 0 15,0 0 1,0 0 0,0 0-16,0 0 15,0 0 1,0 0-16,0 0 16,0 0-1,-122-52-15,59 12 16,1 9-16,9 4 15,7 10 1,3 5 0,2 1-16,-14 4 0,-7-6 15,-23 6 1,-28-6-16,-24 1 16,-8 2-1,-15 0-15,-19 6 16,5 7-1,18 4 1,21-1-16,9 2 16,9 1-1,8 8-15,13-3 16,15-1-16,14 6 16,8 5-1,7 2 1,-3 10-16,4-2 0,1 9 15,0-3-15,6-3 16,4-4 0,10-3-16,4-5 15,10-8-15,8-7 16,0-4 0,8-4-16,0-2 15,0 0 1,0 0-16,0 0 15</inkml:trace>
  <inkml:trace contextRef="#ctx0" brushRef="#br0" timeOffset="5446.23">4645 11761 0,'0'0'0,"0"0"0,0 0 0,0 0 31,0 0-31,69 107 16,-48-39-16,10 28 16,12 27-1,6-9 1,-2-24-16,3-29 16</inkml:trace>
  <inkml:trace contextRef="#ctx0" brushRef="#br0" timeOffset="5854.04">4552 12535 0,'0'0'0,"0"0"0,0 0 16,94-29-1,-56-8-15,0-22 32,1-11-32,8-10 15,9 5-15,6 0 16,6 11 0,0 10-1,-5 8-15,-10 13 16,-19 0-16,-27-11 15</inkml:trace>
  <inkml:trace contextRef="#ctx0" brushRef="#br0" timeOffset="7051.95">5823 12420 0,'0'0'0,"0"0"15,0 0-15,-98-10 16</inkml:trace>
  <inkml:trace contextRef="#ctx0" brushRef="#br0" timeOffset="7594.8">5131 10454 0,'0'0'0,"0"0"16,0 0-16,88 110 15,-38-20 1,19 1 0,18 8-16,13 5 15,1-6-15,-1-8 16,-7-17-1,-7-18-15,-6-15 0,-2-21 16,-2-9 0,-9-14-1,-13-7 1,-15-6-16,-13-2 16,-16-5-16,-26-6 15,-45-39 1</inkml:trace>
  <inkml:trace contextRef="#ctx0" brushRef="#br0" timeOffset="7911.32">5783 10339 0,'0'0'0,"0"0"0,118 139 0,-41-22 16,3 0 0,-2-11-16,1-3 15,-1-5 1,-2-9-16,-6-3 15,-10-9 1,-13-19 0,-20-21-16,-14-27 15</inkml:trace>
  <inkml:trace contextRef="#ctx0" brushRef="#br0" timeOffset="8581.99">5928 10421 0,'0'0'15,"0"0"-15,0 0 16,0 0-16,114-37 16,-67 11-16,9-7 15,7-7 1,2-7-16,12-10 15,5-20 1,6-10-16,5-2 16,2 8-16,-10 15 15,-11 22-15,-15 27 32,-9 32-32,-13 40 15,-11 39 1,-10 22-1,-11 15-15,-5 19 16,3 6-16,4-11 16,2-25-16,-1-24 15,5-28-15,7-20 16,3-24 0,9-11-16,6-10 15,6-11 1,9-6-16,3-4 15,5-12-15,5-16 16,0-17 0,-2-17-16,-3-4 15,-8 7 1,-21 18-16,-29 26 16,-35 33-16</inkml:trace>
  <inkml:trace contextRef="#ctx0" brushRef="#br0" timeOffset="9233.01">5858 13037 0,'0'0'16,"0"0"-16,0 0 16,0 0-16,0 0 15,0 0-15</inkml:trace>
  <inkml:trace contextRef="#ctx0" brushRef="#br0" timeOffset="10637.34">6625 11676 0,'0'0'16,"0"0"-16,-123-50 15,70 63 1,3 33-16,1 37 16,5 29-16,13 41 15,16 12 1,18 0-16,14-1 15,8-6 1,12-17-16,9-24 16,-2-26-16,9-25 15,5-19-15,-1-21 16,1-20 0,-4-15-16,-4-9 15,-2-14 1,-6-8-16,-9-13 31,-12-24-31,-17-13 16,-19-11-16,-20-6 15,-18-2 1,-16 13-16,-10 22 16,-1 27-1,-1 33-15,-1 28 16,5 30-16,6 8 15,12-8-15,6-67 16</inkml:trace>
  <inkml:trace contextRef="#ctx0" brushRef="#br0" timeOffset="11287.85">6919 11563 0,'0'0'15,"0"0"-15,0 0 16,0 0 0,-9 120-16,26-38 15,12-2 1,10-7-16,5-8 15,6-6 1,0-12 0,-9-14-16,-6-6 15,-17-11 1,-5-12-16,-6-4 16,3 0-1,10-119-15,19-13 16,18-28-16,3-5 15,7 8-15,0 12 16,-11 30-16,-11 43 16,-2 49-1,-3 60-15,0 61 16,5 92 0,-5 29-16,2 38 31,-4 3-31,-1-25 15,3-26-15,-2-33 16,-8-48 0,-13-46-1,-7-82-15</inkml:trace>
  <inkml:trace contextRef="#ctx0" brushRef="#br0" timeOffset="11769.14">6510 11439 0,'0'0'0,"0"0"15,0 0-15,90-38 16,-45 15-16,9-3 16,10-1-1,16-9-15,7-8 16,12-10 0,18-12-1,12-5 1,-5-2-16,-11 6 15,-18 11-15,-28 16 16,-31 14 0,-36 25-1</inkml:trace>
  <inkml:trace contextRef="#ctx0" brushRef="#br1" timeOffset="16475.82">6729 13904 0,'0'0'0,"0"0"15,0 0 1,0 0-16,0 0 0,0 0 16,0 0-1,83-60 1,-46 26-16,10 0 15,12-6-15,18 0 16,20-3 0,11 1-1,2 10-15,-10 7 16,-18 10 0,-18-3-1,-18 3-15,-16-11 16,-29-14-16</inkml:trace>
  <inkml:trace contextRef="#ctx0" brushRef="#br1" timeOffset="17145.82">8183 13686 0,'0'0'0,"0"0"15,0 0-15,0 0 31,0 0-31,0 0 16,0 0 0</inkml:trace>
  <inkml:trace contextRef="#ctx0" brushRef="#br1" timeOffset="18803.27">8833 13039 0,'0'0'0,"0"0"16,-93 8-1,80-9 1,0-6 0,-2-5-1,-8-5-15,-12-4 16,-19 2-16,-19 5 16,-18 5-1,-10 5-15,6 8 16,2 11-1,9 6-15,11 10 0,18 8 16,15 2 0,20 9-16,27 9 15,21 10 1,14 12-16,6 7 16,9-2-1,-1-16-15,-9-14 0,0-13 16,-7-15-1,-5-9-15,-8-12 16,-3-7-16,-5-6 16,1 1 15,-2-5-31,4-5 16,5 0-16,3-7 15,3-2 1,1-3-16,-1-2 15,-5-2-15,-3-6 16,-7-1 0,-6-6-1,-2-6-15,-5-4 0,-3 5 16,-2 2 0,-2 10-16,2 6 15,-4 6-15,1 5 16,-1 5-1,0 0 1,2 1 0,4 3-16,2-1 15,2 5 1,1 3-16,3 4 16,4 0-16,3 16 15,6 5 1,8 8-1,8 9-15,7 15 0,4 6 16,1 11 0,-5-5-16,-8-2 15,-8-6-15,-7-10 16,-8-2 0,-13-11-16,-3-7 15,-3-4-15,-2-5 16,0-3-1,3-4-15,-1-1 16,0-6-16,0-4 16,16 0-1,-12 0-15</inkml:trace>
  <inkml:trace contextRef="#ctx0" brushRef="#br1" timeOffset="19735.64">8930 12893 0,'0'0'0,"0"0"15,0 0-15,0 0 16,0 0 0,0 0-16,0 0 15,0 0-15,0 0 16,0 0 0,113-136-16,-75 86 15,10-2 1,2-3-1,8 5-15,2-1 16,4-1 0,1 4-16,-1 8 15,-6 9 1,-5 16-16,-13 17 16,-11 21-16,-9 31 15,-14 30 1,-12 47-16,-13 42 15,-9 11-15,-5 18 16,0-5 0,4-21-16,5-34 15,3-29-15,2-37 16,3-28 0,6-26-16,5-15 15,-1-7-15,5 0 16,5-53-1,4 19-15,5-5 32,7-6-32,6-14 15,10-5-15,9-10 16,7-5 0,-2-7-16,3 2 15,0 4 1,-2 14-16,-2 8 15,-4 6-15,0 5 16,-3 14 0,-3 3-16,-2 10 15,-3 5-15,-1 5 16,-4 5 0,-4 5-16,-6 8 15,-12 6 1,-18 16-1</inkml:trace>
  <inkml:trace contextRef="#ctx0" brushRef="#br1" timeOffset="31207.12">13508 12826 0,'0'0'0,"0"0"15,0 0-15,0 0 16,-62-109 0,29 69-16,2-2 15,7 0-15,8 5 16,10-3-16,15-4 15,11-11 1,16-14-16,12-14 16,11-9-16,12 1 15,13-6 1,16-6-16,15-11 31,30-8-31,33 7 16,6 12-16,19 17 15,12 16 1,-5 22-16,6 12 16,0 17-16,-18 19 15,-14 12-15,-7 9 16,-12 16 0,-18 10-1,-10 8-15,-6-1 16,-9 4-16,-18 5 31,-25-6-31,-29-5 16,-23-18-1,-23-5-15,-21-15 16,-10-4 0,-10-4-16,-12 1 15,13 17-15</inkml:trace>
  <inkml:trace contextRef="#ctx0" brushRef="#br1" timeOffset="34884">17830 11141 0,'0'0'0,"0"0"0,0 0 16,0 0 0,0 0-16,0 0 15,0 0-15,0 0 31,0 0-31,0 0 16</inkml:trace>
  <inkml:trace contextRef="#ctx0" brushRef="#br1" timeOffset="35585.57">17370 9673 0,'0'0'15,"0"0"-15,0 0 16,0 0-1,0 0-15,0 0 16,0 0 0,0 0-1,-11 134-15,16-46 16,8 8 0,9-6-16,3-9 15,7-12 1,15-11-16,7-13 15,9-8-15,10-9 16,0-2-16,-2-7 16,-4-2-16,-1-7 15,-10-4 1,-11-8 0,-3-12-16,-7-10 15,0-14-15,2-9 31,0-6-31,2-6 16,2-4-16,-3 3 0,0 7 31,-8 11-31,-8 17 0,-6 13 32,-6 12-32,-7 0 15,-3 0-15</inkml:trace>
  <inkml:trace contextRef="#ctx0" brushRef="#br1" timeOffset="36002.72">17797 9347 0,'0'0'16,"0"0"0,0 0-1,90 96-15,-49-16 16,-1 0-16,-1-5 16,-5 7-1,-1 13-15,-7 8 16,1 9-1,2-2-15,3-12 16,0 1-16,-2-7 16,-3-2-16,-1 5 15,5-4 1,12-7-16,3-11 16,5-7-1,-8-38 1,-43-28-16,0 0 15,0 0 1</inkml:trace>
  <inkml:trace contextRef="#ctx0" brushRef="#br1" timeOffset="36789.41">18545 9774 0,'0'0'0,"0"0"15,0 0-15,118 77 16,-74-47-1,-7-4 1,-1-15 0,2-11-16,7-13 15,6-15 1,5-12-16,4-5 16,7 1-16,1 1 15,2 1 1,0 4-1,-1 11-15,-15 9 0,-7 11 16,-7 11 0,-5 12-16,-4 9 15,-5 25 1,-12 30-16,-5 26 16,-11 18-1,-5-10 1,-10-5-16,-9-5 15,-7-4 1,-7-3-16,0-14 16,6-14-1,3-14-15,3-12 16,11-16 0,10-10-16,7-5 0,0-12 15,0 0 1,56-12-16,-16 3 15,16 0 1,6-4-16,8 0 16,10-7-1,15-3 1,12-7-16,4-8 16,1-2-1,-11-2-15,-10-2 16,-8 4-1,-11 0-15,-12 7 16,-12 8 0,-15 6-16,-13 23 0,6 36 15</inkml:trace>
  <inkml:trace contextRef="#ctx0" brushRef="#br1" timeOffset="37661.32">19835 14123 0,'0'0'0,"0"0"16,0 0-16,0 0 16,0 0-16,0 0 15,0 0-15,0 0 16,0 0-1,0 0 1,0 0-16,0 0 16,0 0-16</inkml:trace>
  <inkml:trace contextRef="#ctx0" brushRef="#br1" timeOffset="39097.4">20801 12597 0,'0'0'0,"0"0"16,0 0-16,0 0 15,-103-51 1,66 40-16,-5 6 16,-6 2-1,-8 12 1,-7 8-1,3 13-15,7 16 16,6 12-16,12 20 16,12 13-1,13 3-15,13 2 16,18-9-16,16-10 16,12-15-1,2-18-15,8-11 16,4-26-16,2-17 15,0-17-15,-4-12 16,-5-9 0,-5-25-16,-5-29 15,-11-19 1,-13-9-16,-15 11 16,-8 17-16,-8 16 15,-1 23 1,0 23-16,0 21 15,4 17 1,8 2 0,18 54-16,35 9 15,33 34 1,17 36-16,12 19 16,2-6-16,-6-6 15,-15-3 1,-15-10-16,-20-15 15,-20-17-15,-10-15 16,-9-21 0,-3-13-16,1-18 15,-4-12-15,4-12 16,-6-8 0,-8-19-1,5-51 1</inkml:trace>
  <inkml:trace contextRef="#ctx0" brushRef="#br1" timeOffset="39887.57">21699 12323 0,'0'0'0,"0"0"16,0 0-1,0 0 1,37 102-16,-30-70 16,-2 3-1,-5-8-15,-2-10 16,-2-3-16,-2-8 15,1-6 1,5 0-16,7-54 16,13 5-16,14-25 15,15-22 1,8-5-16,7 2 16,6-1-16,7-3 15,6 2 1,0 7-16,-9 20 15,-12 22-15,-11 28 16,-11 35 0,-9 35-16,-11 35 15,-13 15-15,-9 21 16,-10 22 0,-6 16-1,-4 7 1,4-19-16,1-16 15,2-7 1,4-12-16,1-11 16,7-17-16,7-15 15,9-17 1,4-12-16,7-18 16,11-9-16,3-6 15,14-10 1,8-9-16,14-5 15,15-11-15,6-2 16,8-10 0,0-9-1,3-4 1,1-5-16,0-8 16,-6 9-16,-16-1 15,-15 14 1,-20 8-16,-15 13 15,-22 14-15,-13 13 16</inkml:trace>
  <inkml:trace contextRef="#ctx0" brushRef="#br0" timeOffset="44007.67">19697 12582 0,'0'0'0,"0"0"15,0 0-15,0 0 16,0 0 0,0 0-16,0 0 15,0 0 1,0 0-16,0 0 15,0 0-15</inkml:trace>
  <inkml:trace contextRef="#ctx0" brushRef="#br0" timeOffset="45009.55">19885 11261 0,'0'0'0,"0"0"16,0 0-16,0 0 15,-48-125-15,6 90 16,-5 12-16,-3 11 16,-4 24-16,-9 18 15,-10 20 1,-3 13 0,1 5-16,9 5 15,22 6-15,17 21 16,22 14-16,28 10 15,26-7-15,16-7 16,4-13 0,-2-12-1,-7-20-15,-10-13 32,-4-15-32,-2-12 15,-7-12-15,5-8 16,8-11-1,11-6-15,9-3 16,0-4 0,0-2-16,-11-3 15,-15-2-15,-17-4 16,-13-6-16,-14 2 16,-8-5-1,-15 2-15,-10 7 16,-13 4-1,-7 8-15,-9 6 32,-17 11-32,-11 4 15,-11 4-15,-12 0 16,-33-3 0,-10-1-16,15-3 15,35 0 1,54 9-16,52-9 15,0 0-15,0 0 16</inkml:trace>
  <inkml:trace contextRef="#ctx0" brushRef="#br0" timeOffset="45780.9">20255 11573 0,'0'0'15,"0"0"-15,22 123 16,-17-30-16,2-9 16,-1-14-1,4-15-15,10-14 16,12-2-1,10-1-15,11 1 16,4-6-16,-2-5 16,-5-5-16,-13-13 15,-1-11 1,-9-12-16,-3-9 16,0-8-1,-4-10 1,2-4-1,2-3-15,4 0 16,4-6-16,6 1 16,5 1-1,3-2-15,0 0 0,1 5 16,-3 4 0,-8 6-1,-8 10-15,-9 9 16,-3 2-16,-9 10 15,-7 7 1,0 0-16,0 0 16</inkml:trace>
  <inkml:trace contextRef="#ctx0" brushRef="#br0" timeOffset="46181.59">20209 10876 0,'0'0'0,"0"0"16,0 0-1,89 63-15,-22 6 0,10 12 16,3 14 0,-1-11-16,-2-7 15,-3-11-15,-1-9 16,-9 1 0,-1 5-1,-4 6 1,1 5-16,1 9 15,-2 2 1,-2-5-16,-3-7 16,-5-3-16,-12-15 15,-16-15 1,-18-30-16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1-09-09T22:57:33.1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4728 5824 0,'0'0'0,"0"0"0,0 0 0,0 0 16,-54 108 0,28-36-16,4-1 15,4-7 1,9-2-16,8-1 16,12 8-1,21 22-15,21 35 16,29 19-1,33 55-15,9 26 32,-7 24-32,-8 30 15,-21-17-15,-14 18 16,-21-25-16,-17-22 16,-15-23-1,-15-31 1,-17-44-16,-12-55 0,-9-58 15,-10-73 1</inkml:trace>
  <inkml:trace contextRef="#ctx0" brushRef="#br0" timeOffset="786.81">4895 5544 0,'0'0'0,"0"0"0,84-33 16,-28 19-1,-5 1-15,2 10 16,1 6-16,1 10 16,2 14-16,6 6 15,14 8 1,19 17-16,16 27 16,6 30-1,12 14 1,14 14-1,9 27-15,1 24 16,-14-4-16,3 14 16,0 9-1,-12-20-15,-18-20 16,-15-15 0,-13-12-16,-14-22 15,-8-21-15,-12-26 16,-11-28-16,-11-18 15,-8-12 1,-11-18-16,-5-1 16,-5 0-1,-15-49-15,41 2 16</inkml:trace>
  <inkml:trace contextRef="#ctx0" brushRef="#br0" timeOffset="1304.23">7306 5068 0,'0'0'0,"0"0"0,-46 153 15,1 15 1,7 45 0,14 51-16,26 22 0,19 24 15,26 1 1,15 14-16,3-33 15,4-8-15,-8-41 16,-12-57 0,-13-55-16,-15-48 31,-11-43-31,-9-40 16,1 0-1</inkml:trace>
  <inkml:trace contextRef="#ctx0" brushRef="#br0" timeOffset="2152.75">8339 4878 0,'0'0'0,"0"0"0,104 214 15,-27 15 1,-6 32-16,-5 28 16,-9-25-16,0 10 15,-5-13 1,-6-11-16,-4 0 16,-3-30-16,0-33 15,2-20 1,2-25-16,1-31 15,2-28-15,-5-34 16,5-28 0,2-24-16,11-20 31,12-9-31,18-13 0,15-13 16,8-14-16,-7-13 15,3-10 1,4 1-1,1 8 1,-14 11-16,-19 9 16,-15 7-16,-25-3 15</inkml:trace>
  <inkml:trace contextRef="#ctx0" brushRef="#br0" timeOffset="2553.98">9047 6860 0,'0'0'0,"0"0"0,119-42 16,-45 7 0,-6 0-16,-5-7 15,-1-4-15,3-1 16,4-8-1,5-11 1,6-10 0,-3-5-16,-8-1 15,-25-10 1,-22-33-16,-25-27 16</inkml:trace>
  <inkml:trace contextRef="#ctx0" brushRef="#br0" timeOffset="2843.87">8166 5035 0,'0'0'0,"0"0"16,88-11-1,-2 15-15,18 6 32,1 2-32,0-8 15,0-6-15,10-6 16,11-15-16,5-21 16,-3-36-1,4-20-15,25-2 16</inkml:trace>
  <inkml:trace contextRef="#ctx0" brushRef="#br0" timeOffset="3598.94">10036 4932 0,'0'0'0,"0"0"16,0 0-16,122-18 16,-49 41-16,6 10 15,8 2 1,13 17 0,24 25-16,25 37 15,11 23-15,8 6 16,19 18-1,-1 14 1,-12-4-16,-11-27 16,-13-17-1,-23-25-15,-25-28 16,-31-23 0,-25-18-16,-19-16 15,-11-8-15,4-10 16</inkml:trace>
  <inkml:trace contextRef="#ctx0" brushRef="#br0" timeOffset="4041.56">11707 4468 0,'0'0'0,"0"0"15,-66 126-15,16 27 16,-6 12 0,6 20-16,7 20 0,5-5 15,8-3 1,11 12-16,12-16 16,4-23-1,9-19-15,0-1 16,-2-16-16,-1-12 31,-5-27-31,4-22 16,2-21-1,5-24-15,21-19 16</inkml:trace>
  <inkml:trace contextRef="#ctx0" brushRef="#br0" timeOffset="4561.27">13181 4468 0,'0'0'0,"0"0"16,78 229-1,-19-22-15,21 51 16,11 2-16,18 6 31,5 2-31,-8-32 16,-9-35-16,-11-36 15,-22-50 1,-27-49 0,-34-66-16,-32-87 15</inkml:trace>
  <inkml:trace contextRef="#ctx0" brushRef="#br0" timeOffset="4912.59">12419 4334 0,'0'0'16,"0"0"-16,140-36 16,-25 9-16,23-6 0,29-1 15,12-3-15,5 0 16,13 7-1,-7 8 1,-23 8-16,-27 14 16,-30 26-16,-23 29 15,-35 21-15</inkml:trace>
  <inkml:trace contextRef="#ctx0" brushRef="#br0" timeOffset="5745.69">10023 9840 0,'0'0'0,"0"0"16,0 0-1,0 0-15,65 111 16,-26-40-16,9 14 16,10 6-16,7 16 15,12 20-15,15 18 16,5-3 0,6-10-1,-2-8-15,-9-10 16,-14-5-16,-14-18 15,-16-11-15,-17-13 16,-8-12 0,-13-23-16,-6-14 15,-7-18 1,-14 0-16,-1-50 16,-10-20-1,-4-18 1,32 88-16,0 0 15,0 0-15</inkml:trace>
  <inkml:trace contextRef="#ctx0" brushRef="#br0" timeOffset="6183.49">9300 9895 0,'0'0'0,"0"0"0,0 0 15,101-23 1,-29 16-16,15-7 16,9-5-16,6-11 15,0-8-15,14-5 16,13-8 0,9-21-1,-6-26-15,1-15 16,17 7-16,10 8 15,-6 21-15,-8 18 16,-6 25-16,-10 28 16,-20 36-1,-26 50-15,-14 51 32</inkml:trace>
  <inkml:trace contextRef="#ctx0" brushRef="#br0" timeOffset="6816.9">13384 8838 0,'0'0'0,"0"0"15,47 109-15,-7-19 16,11 11-16,16 16 16,9 23-1,7 3 1,2-1-16,3 15 15,4 11-15,6-9 16,-6-22 0,-7-20-16,-15-20 15,-23-31-15,-27-38 16,-20-28 0,-27-75-16</inkml:trace>
  <inkml:trace contextRef="#ctx0" brushRef="#br0" timeOffset="7217.73">12359 9067 0,'0'0'0,"0"0"16,0 0-16,85-41 16,-18 15-1,14-11 1,19-10-1,29-15 1,35-11-16,10-11 16,11 1-16,9 3 15,-14 2-15,-29-1 16,-29 5 0,-27 11-16,-23 20 15,-24 26 1,9 23-16</inkml:trace>
  <inkml:trace contextRef="#ctx0" brushRef="#br0" timeOffset="7602.62">13526 11329 0,'0'0'0,"0"0"15,0 0-15,87-31 16,-34 9-1,10-8 1,7-7-16,14-11 16,26-9-16,29-6 15,11-3-15,-2-4 16,4 1-16,-6-2 16,-14-7-1,-22-14-15,-20-6 31,-4-20-31</inkml:trace>
  <inkml:trace contextRef="#ctx0" brushRef="#br0" timeOffset="8981.5">14583 7897 0,'0'0'0,"0"0"0,0 0 16,83 179-16,-16 1 16,20 34-1,15 49-15,8 5 16,25 35-16,13-4 15,4 3 1,-9-23-16,-14-39 16,-18-43-1,-25-54-15,-35-66 16,-34-54-16,-17-23 16,-54-126-1,-14-13-15,-15-48 31,-7-45-31,-7-10 16,-6-18 0,-7-8-16,1 26 15,14 20-15,9 6 16,16 40 0,13 39-16,13 33 15,8 17-15,10 4 16,3 9-1,5 8-15,11 15 16,9 23-16,8 17 16,13 11-1,23 26-15,18 31 16,28 36-16,25 44 16,18 6-1,10 17-15,2 27 16,6 3-16,8-16 15,-4-23 1,-11-14-16,-5-8 31,5-21-31,-5-19 16,-15-16 0,-16-32-16,-14-19 15,-18-15-15,-15-16 16,-21-12-1,-22-9-15,-20-6 16,-19-15-16,-18-29 16,-20-33-1,-18-26-15,3 1 16,-6-8-16,-6-27 16,-11-17-1,-17 6-15,-15-32 31,0-1-31,13 20 16,21 7 0,21 15-16,25 33 15,30 44-15,18 35 16,22 34 0,16 25-16,15 13 15,13 15-15,10 9 16,19 4-1,16 10-15,9 13 16,8 26-16,9 25 16,18 20-1,12 14-15,2 16 16,6 33-16,11 2 16,-4-2-1,-13 18-15,-7-22 16,-15-33-16,-22-29 15,-29-26 1,-33-34-16,-22-29 31,-21-22-31,-18-17 16,-3 0 0,-17-54-16,3 24 15,1-3-15,27-7 16,55 8-1</inkml:trace>
  <inkml:trace contextRef="#ctx0" brushRef="#br0" timeOffset="9688.64">17976 6682 0,'0'0'0,"0"0"15,35 107-15,5 17 16,13 35 0,11 2-1,14 5 1,7 25 0,7 1-16,-2-11 15,12 13-15,10 0 16,2-26-1,-10-30-15,-12-31 16,-14-28-16,-18-35 16,-17-28-16,-7-29 15,1-23 1,14-18-16,15-8 16,18-10-16,11-10 15,12-9 1,16-5-1,14 5 1,-6 4-16,-9 11 16,-18 6-1,-18 19-15,-12 11 16,-20 14-16,0 12 16,-2 2-1</inkml:trace>
  <inkml:trace contextRef="#ctx0" brushRef="#br0" timeOffset="10137.2">18318 7763 0,'0'0'0,"0"0"15,0 0 1,0 0-16,0 0 15,0 0-15,0 0 16,0 0-16,100-154 16,-38 82-1,21-2 1,18 1-16,13-4 16,-7-3-16,-15-15 15,-11-25 1,-5-5-1,-36-10-15,-40 135 16,0 0 0,0 0-16</inkml:trace>
  <inkml:trace contextRef="#ctx0" brushRef="#br0" timeOffset="10570.27">17511 6443 0,'0'0'0,"0"0"16,129-34-16,-29 14 15,10 10-15,6 0 16,16 9 0,16 9-16,-6-8 15,-7-8 1,-4-11-16,-7-7 15,-8-11-15,-12-8 32,-12-4-32,-12-5 15,0 2 1,11 1-16,26 1 16,27-17-1,16 24-15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1-09-09T23:00:27.7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10875 12050 0,'0'0'16,"-105"-24"-16,12 17 0,-16 1 15,-6 5-15,-15-6 16,-8 0 0,7-1-1,15 3-15,25 3 16,21 9-16,19 8 15,15 18 1,14 25 0,14 26-16,14 15 15,16 4 1,11-12 0,7-11-16,6-16 0,10-12 0,22-15 15,22-17 1,16-14-1,2-16-15,-3-13 16,-12-17 0,-5-4-16,-11-15 15,-11-2 1,-19-15-16,-14 3 16,-17-4-16,-12 6 15,-11 13-15,-7 14 16,-6 16-1,1 12-15,3 16 16,2 0 0,7 58-16,7 14 15,1 25-15,-1 9 32,-1-4-32,-1 11 15,2 14 1,0 13-16,-4-1 15,-6-15 1,-1-7-16,-4 0 16,5-1-16,2-9 15,5-13-15,3-14 16,1-25 0,8-18-16,-1-20 15,-5-6 1</inkml:trace>
  <inkml:trace contextRef="#ctx0" brushRef="#br0" timeOffset="602.01">12167 12462 0,'0'0'0,"0"0"0,0 0 15,-116-136-15,32 89 16,-15 10-1,-8 15-15,1 20 16,9 23 0,3 29-16,11 14 15,17 12-15,23 11 32,29 27-32,34 36 15,33 10 1,17-7-16,13-2 15,15-2 1,15-15-16,7-27 16,-1-31-16,-9-29 15,-25-34-15,-13-26 16,-19-23 0,-15-34-16,-21-32 15,-17-31 1,-15-31-16,-15-31 15,-12 1-15,-12 13 32,-9 18-32,-11 24 15,-5 28 1,-1 30-16,10 29 16,13 45-1</inkml:trace>
  <inkml:trace contextRef="#ctx0" brushRef="#br0" timeOffset="1018.59">12912 11249 0,'0'0'0,"0"0"16,0 0 0,0 0-16,0 0 15,0 0-15,-51 122 16,38-77-16,4 8 16,9-3-1,6-6-15,8-4 16,13-18-1</inkml:trace>
  <inkml:trace contextRef="#ctx0" brushRef="#br0" timeOffset="1557.49">14549 12572 0,'0'0'15,"0"0"-15,-96-26 16,-14 3 0,-28 6-16,-6 8 15,14 7 1,14-3-16,7 7 16,16 3-16,28 3 15,26 3-15,29 8 16,10 16-1,77 24-15,-2 25 16,12 26 0,4 3-16,-2-7 15,-12-15-15,-20-18 16,-24-13-16,-26-10 16,-26-10-1,-21-6-15,-15-7 16,-14-10-1,-11-8-15,-17-11 16,-7-6 0,-8-6-1</inkml:trace>
  <inkml:trace contextRef="#ctx0" brushRef="#br0" timeOffset="2173.83">15637 11406 0,'0'0'15,"0"0"-15,0 0 16,0 0-1,0 0-15,0 0 16,65 117 0,-47-11-1,-5 30-15,-1 9 16,-2 31 0,0 20-16,1-13 15,2-8 1,3 8-16,-1-3 15,-9-24-15,-7-16 16,-7 8-16,13-9 16</inkml:trace>
  <inkml:trace contextRef="#ctx0" brushRef="#br0" timeOffset="2729.17">16796 12012 0,'0'0'0,"0"0"16,-100 54-16,-13 63 15,-27 38 1,10 2-16,14 7 16,21-4-1,13-20 1,16-27 0,18-31-16,16-26 15,15-23-15,15-19 16,12-14-1,15 0-15,15-37 16,17 13 0,13-5-16,13-1 15,19 0-15,18 5 16,14 5-16,-7 4 16,-11 7-1,-9 15-15,-10 15 16,-10 12-1,-10 19-15,-15 19 16,-20 18-16,-17 2 31,-18-7-31,-10-8 16,-11-22-16,-13-21 16,-6-21-1,-10-52 1</inkml:trace>
  <inkml:trace contextRef="#ctx0" brushRef="#br0" timeOffset="3145.82">17674 12549 0,'0'0'0,"0"0"16,0 0-16,109 146 15,-76 12 1,-11 11-16,-2 26 16,2 17-16,-1-27 15,2-19 1,-6-35-1,-8-42 1,-15-71-16</inkml:trace>
  <inkml:trace contextRef="#ctx0" brushRef="#br0" timeOffset="3346.03">17230 11389 0,'0'0'0,"0"0"15,0 0 1,0 0-16,51 174 16</inkml:trace>
  <inkml:trace contextRef="#ctx0" brushRef="#br0" timeOffset="4009.72">19168 12258 0,'0'0'0,"0"0"0,-95-12 15,-8 24-15,-34 25 16,-8 27 0,11 16-16,17 11 15,23 22-15,32 27 16,35 7-1,30-8 1,27-2 0,24-1-1,28-9-15,26-10 16,15-26-16,8-31 16,-16-34-1,-20-46-15,-15-72 16,-15-52-16,-24-84 15,-24-42 1,-24-52-16,-23-2 16,-23-4-16,-18 14 15,-19 46 1,-7 50-16,2 57 16,17 59-16,19 55 15,21 47 1,19 57-16,23 60 15,32 85-15,27 35 32,20 54-32,10 16 15,10 22 1,8 1-16,3-35 16,3-15-1,-14-44-15,-21-53 16,-34-61-16,-45-46 15</inkml:trace>
  <inkml:trace contextRef="#ctx0" brushRef="#br0" timeOffset="4611.22">19632 11449 0,'0'0'0,"0"0"15,0 0-15,0 0 16,0 0 0,0 0-16,0 0 15,0 0-15,113-141 16,-50 79 0,20-8-16,14 2 15,0 8-15,-10 7 16,-10 13-1,-15 17-15,-15 12 16,-17 15-16,-13 15 31,-13 19-15,-15 32-16,-10 22 16,-8 6-16,-4 8 15,-1 7 1,7 11-16,2 4 15,8-5-15,4-16 16,5-25 0,2-18-16,2-20 15,-6-11-15,-2 21 16,12-54 0,0 0-16,0 0 15</inkml:trace>
  <inkml:trace contextRef="#ctx0" brushRef="#br0" timeOffset="4833.35">20547 13401 0,'0'0'0,"0"0"16,0 0-16,0 0 15,0 0-15,0 0 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1-09-09T23:03:16.0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11324 4348 0,'0'0'0,"0"0"0,0 0 0</inkml:trace>
  <inkml:trace contextRef="#ctx0" brushRef="#br0" timeOffset="1858.94">11808 4558 0,'0'0'0,"0"0"0,0 0 15,0 0 1,0 0-16,0 0 16,0 0-16,0 0 15,-106-41 1,74 37-16,-8-4 15,-5 1-15,-10-4 16,0-3 0,-6-4-16,4 3 15,1-2 1,3 4 0,6 0-1,0 0-15,4 3 16,7-3-16,2 5 15,10-1 1,4 2-16,7 7 16,0-2-16,0 4 15,0-2 1,-4 4-16,-6 0 16,-7 4-1,-2 3 1,-7 2-16,-1 0 15,1 4-15,7 1 16,2 1 0,2 2-1,-3 5-15,4-3 16,0 4-16,2 3 16,5 4-1,6-1-15,3 0 16,2 1-16,3 1 15,5-7 1,2-2-16,4 1 16,0-7-16,3-4 15,0 1 1,5-1-16,-3-2 16,3 0-1,3 5 1,-1-1-16,1-1 15,1 2 1,-1 1-16,5-3 16,-1 2-1,2-5-15,1 2 16,2-2-16,7 0 16,1-1-16,4 0 15,1-2 1,-2 2-16,-2-6 15,-7-1-15,3 1 16,-4-7-16,3-4 16,-1 1-1,2-3 1,4 2-16,4-2 16,-1-4-16,6 2 15,4-1 1,0-1-16,1 0 15,1 2 1,-3-5 0,-6 4-1,-6-1-15,-7 3 16,-3-1-16,-6-4 16,-8 5-16,1-7 15,-8 2 1,0-1-16,-2-1 15,1-3 1,0-4-16,3-5 16,0-1-16,-2-3 15,2-6 1,-4 2-16,0-2 16,1 3-16,-5-1 15,-3 2 1,1-2-16,-4 3 15,0 2-15,-1 5 16,-1 0 0,-2 5-16,-3-2 31,1 5-31,-1-3 16,-3 2-1,1 2-15,-2 2 16,-3 1-16,2 1 15,-2-1 1,-2 0-16,3 3 16,-3-1-16,0-3 15,-20-20 1</inkml:trace>
  <inkml:trace contextRef="#ctx0" brushRef="#br0" timeOffset="16388.96">11531 6576 0,'0'0'0,"0"0"15,0 0 1,-117-50 0,37 23-16,-4-1 15,-4-2-15,4-3 16,8-3-1,1 6 1,-11 1-16,-17-1 16,-10 5-16,-2-4 15,9 6 1,-3 6-16,-12 6 16,-6 1-1,6 8-15,22 4 16,8 8-16,5 5 15,0 7 1,-2 4-16,-5 12 16,13 8-1,7 7-15,2 2 16,-8 7-16,-14 8 16,-13-5-16,2-6 15,14-5-15,4-7 16,14-1-1,3 0 1,3 10-16,4 2 31,0 15-31,5 4 16,3 3-16,8 3 16,9-2-1,4 6-15,6 13 16,7 9-1,-2-6-15,2-5 16,5-3-16,5-1 16,3-1-16,5 9 15,2 4-15,0-4 16,4-5 0,5-2-16,2 7 15,-1-4 1,5-2-1,-8-15 1,3-9-16,4-9 16,5-8-16,2-3 15,-4 5-15,3-1 16,2 9-16,-1 0 16,1-7-1,-5-6 1,0-8-16,0-4 15,4-5-15,8-2 16,4-3 0,5-4-16,11 7 15,4 1-15,2 6 32,1-1-17,-6-5-15,0 2 16,-6-5-16,-8-7 15,0 4 1,-6-6-16,4-6 16,5 1-1,12 5-15,11-2 16,8 4-16,2 2 16,-2 2-16,-5-2 15,-10 0 1,-8 1-16,-5 4 15,5-2 1,4 5-16,12 6 16,10 4-16,6 2 31,-2 7-31,-4-3 16,0-10-16,-2-7 15,6-11 1,3-7-1,-3-11-15,-3-11 16,1-9-16,-12-10 16,-2-6-16,-7-13 15,1-9 1,-3-12-16,0-9 16,-6-11-1,-8-7-15,-2-5 16,-5-12-16,-4 0 15,5 0-15,-4 7 16,4 16-16,-5 11 16,-6 10-1,2 11 1,-3 0 0,-1 0-1,-6-8-15,-2 1 16,0-2-16,2 4 15,0 3-15,1 6 16,2 6 0,0 1-16,4-3 15,4 0 1,3-5-16,-2-2 16,-5-2-16,-3-5 15,0 3-15,-4 2 16,-2 2-1,1 6 1,0-3 0,1-3-16,0-1 15,-3 4 1,3-7-16,-4-8 16,-2 3-16,1 2 15,-6-1 1,-2 4-1,-2-2-15,2 0 0,2 0 16,2 3 0,-4 4-16,4-2 15,-2 3-15,-2 3 16,-2 6 0,-2 3-1,-5 2-15,4-7 0,-1 4 16,2-1-1,2 1-15,-1 0 16,2-1-16,0-1 16,-5-4-1,0-4 1,-1 5 0,-6-1-16,-3 0 15,-2 4 1,-2 2-16,1 1 15,1 1-15,-1 1 16,1 9 0,-1 0-1,0 7-15,2-7 0,-1 10 16,2 1 0,-1 8-16,-6-6 15</inkml:trace>
  <inkml:trace contextRef="#ctx0" brushRef="#br0" timeOffset="35728.36">13811 10271 0,'0'0'0,"0"0"0,0 0 16,0 0-1,0 0-15,0 0 16,0 0-16,0 0 15,0 0 1,0 0-16,0 0 16,0 0-1,0 0-15,0 0 16,0 0-16,-25-116 31,30 68-31,-1-7 16,0 8-16,2 2 15,-5 3 1,-1 1-16,5 4 16,-8-3-1,-3 1-15,-3-1 16,1 2-16,-4 5 16,-3 0-1,2 4 1,-3 11-16,0-1 15,-2 6-15,-1 2 16,-4 7-16,-4-4 31,-1 6-31,-4-7 16,-2 2-16,-3-3 16,-2-4-1,2-2 1,2-3-16,-1 1 15,2 1-15,-2-2 0,-3 5 16,-8-1 0,-10 0-16,-12-4 15,-3 2-15,-3-2 32,5 2-32,5 0 15,9 3-15,7 0 16,5 8-16,3 0 15,-4 3 1,-5 6 0,-7 2-16,-6-4 15,1-1-15,-1 0 16,0-6-16,6 3 31,1-4-31,-3 4 16,-5 3-1,-2 0-15,-2 3 16,2 4 0,6-4-16,6 2 15,7 2-15,3 0 16,5-3-16,6 3 16,-1 0-1,0 0-15,-2 1 16,-1-1-1,-3 1-15,1 2 16,-1 2-16,0-1 16,3 3-16,-3 1 31,6 0-31,4 0 16,4-1-16,3 0 15,3 3 1,3 3-1,3-2-15,1 0 16,-1 4-16,-1-2 16,0 1-1,3 0 1,1-2-16,-2 2 16,2 1-16,-2-4 15,0 4-15,-3-2 16,2 4-16,-3 9 15,0 1 1,-1 5-16,4 12 16,-2 1-1,1 10-15,0 10 16,5-8-16,2 0 16,1-5-16,0-5 15,2-2 1,-3 2-16,2 6 15,0 6 1,-1 6 0,1 6-1,1-4-15,0-4 16,5-7-16,-5-6 16,0 6-1,1-5-15,-4 9 16,-1 5-1,0 1-15,8-4 16,-2-7-16,6-9 16,1-3-16,2-3 15,-2 7 1,1-2-16,-3 3 16,0 2-1,2 3 1,2-1-1,-3-1-15,2-6 16,5-5-16,0-1 16,2-1-1,-4 1-15,1 0 16,0-3 0,-2 1-16,-2-1 15,3-8-15,0 7 16,2-5-16,4-4 15,4-5 1,2-3-16,0-7 16,2-3-1,-2-7 1,0-5 0,2 1-16,-6-4 15,-1-4-15,2 1 16,1 0-1,1 3-15,1-1 16,5 5 0,2 0-16,4 4 15,2 2-15,-3 8 16,2 1-16,-4 6 16,5 5-1,1 3-15,1 7 16,-1 5-1,2-4-15,2 5 16,-2-1-16,-3-5 16,-2-3-16,-1-8 15,0-6 1,-4-5-16,0-9 16,-1-8-1,-3-2 1,2-3-1,-1-3-15,3-2 16,2-5-16,8-2 16,4-1-1,5-2-15,4 5 16,1-3 0,0 4-16,3 3 15,-5 6-15,-2-3 16,-2-1-16,1 4 15,-5-6 1,4 3-16,-3-2 16,2-1-1,3 2 1,-5 1 0,-1-2-16,-1 8 15,-2-6-15,0 4 16,-8 1-1,1 2-15,0-5 16,-2-1 0,-2-3-16,-2 1 0,1-4 15,-1-2 1,2-4 0,-1 0-16,5-3 15,0-2 1,2-7-16,2 2 15,-4-5-15,1 3 0,-2-2 16,1 2 0,-3 2-16,0-2 15,-5 4-15,-2-3 16,0-1 0,-3-2-1,1-7 1,-2 2-16,4-3 15,0-1 1,0-7-16,3 1 16,0 4-16,5 2 15,5-3 1,-3-3 0,2 2-16,-4-2 0,1-3 15,-1 2 1,-3 1-16,0-5 15,-2-4-15,-3-5 16,-1-8 0,-4-5-16,-2-6 31,-7-10-31,3 2 16,-5-2-1,0 8-15,-7-2 16,-1 7-16,-5 8 15,-2 4 1,1 2 0,3 3-16,-3 4 0,3 5 15,2 1 1,1 4-16,0 2 16,0 4-16,2 1 15,-1-2 1,6-2-16,-1-1 31,0-8-31,1-2 16,0-2-1,0 3-15,-2 1 16,-2 0-16,1 9 16,-3 3-1,0 5-15,0 3 16,-1 5-16,0 4 15,0 2 1,4 5-16,-3 2 16,3 4-16,1 8 15,23 2 1</inkml:trace>
  <inkml:trace contextRef="#ctx0" brushRef="#br0" timeOffset="45647.36">17657 10571 0,'0'0'32,"0"0"-32,0 0 15,0 0 1,0 0-16,0 0 16,0 0-16,0 0 15,0 0 1,0 0-16,0 0 15,0 0 1,0 0-16,0 0 16,0 0-16,0 0 15,0 0-15,0 0 16,4-114 0,-9 88-16,-1 0 15,2 5 1,-5-5-16,2 5 15,-3-1-15,-2-1 16,0-1-16,-1 1 16,-2 0-1,5 2-15,0 4 16,3 1 0,4 3-1,2 5 1,1-4-16,1-1 15,4-2-15,-2-2 16,-2-9 0,0-1-16,-2-9 15,1-1 1,-1-2-16,-4 2 16,0-4-16,-1 2 15,-1 1-15,0 2 16,-5-1-1,1 3-15,-1 4 16,1 0 0,2-2-1,-3 2 1,-1 3-16,-2-4 16,-3-5-16,-1-1 15,-4 0 1,-2-3-16,-7-3 15,-3 1 1,-8 2-16,-4 3 16,-8 6-16,-3 1 15,-2 6-15,-3 1 16,1 4 0,4 2-16,6 1 15,4 1 1,1 2-16,4-3 15,0-1-15,-4-5 16,-3 7-16,-4-4 16,-1 2-1,1 3-15,1-2 16,2-3 15,1 1-31,0-4 16,-2 0-16,-6 0 15,-6 4-15,-4 3 16,0 5 0,1 0-16,7-1 15,4 2 1,6 2-16,0 2 16,4 3-16,-6 2 15,-4 2-15,-3 3 16,-4 5-1,2-1-15,4 1 16,5 1 0,4-4-1,7 2 1,5-2-16,3 0 16,0 3-16,-1-3 15,-5 0-15,1 2 16,-5-5-1,-4 3 1,0 1-16,2-1 0,2 4 16,6 3-1,3 4-15,5-3 16,4 2-16,-2 2 16,1 2-1,-1-2 1,1 1-1,2 1-15,1 4 16,4-5 0,-1 7-16,2-7 15,-2 4-15,-3-2 16,0 0 0,-3 7-1,1 0-15,-1 5 0,-1 4 16,1 7-1,0 3-15,2 8 16,4 1-16,2 6 16,-2-2-1,0-5 1,0-5-16,-2 6 0,1 5 31,-2 8-31,0 10 16,0 7-1,7 6-15,6-3 16,8 1-16,0 21 16,2 15-1,3 0-15,7-7 16,0-13 0,0 6-16,-1 2 15,-2 4-15,3-3 16,1-21-1,8 2-15,-2-5 16,3 1-16,-2-2 16,1-7-1,-5-12-15,-2-14 16,-1-13-16,1-5 16,2-6-1,3-1-15,2 7 31,-1-2-31,4-1 16,-1-1 0,0 1-16,-2-3 15,1-1-15,3 0 16,3-4 0,6-1-16,4-6 15,4-1-15,0-2 16,0-1-1,0 5-15,4 6 16,-1-1-16,3 7 16,2 3-1,7 1-15,2 1 32,7 0-32,2 0 15,-3-3 1,4-3-16,0-4 15,3-1-15,-9-7 16,4-7 0,3-7-16,4-1 15,6 3-15,2-2 16,4-4-16,-5 2 16,-6-2-1,3-3-15,3 2 16,4-6-16,0-2 15,-4-3 1,-4-2-16,1-4 16,1-3-1,6-6-15,3 2 16,0-5-16,-7 3 16,-4-1-1,-4-3 1,-4 1-16,5-7 15,3-4 1,4-6 0,-2-1-16,-7-6 15,-6 1-15,-8 2 16,-7 0 0,-5 3-16,-6 4 15,0-4-15,-3-4 16,2-3-1,1-3-15,0-8 16,-1 0-16,-2-14 16,-3-1-16,-4 0 15,-6-8 1,-4-6 0,-6-3-1,-3 2 1,-6 8-16,-2 5 15,-4 8-15,-1 0 16,0-6-16,-5-1 16,4 1-1,-3 0-15,6 4 16,2 5-16,2 5 16,0 2-1,-4 2-15,1-2 16,-3-2-16,-5 1 15,2 2 1,0 3-16,-2 3 16,-2 1-1,-3 6-15,4 7 16,0 10-16,0 7 16,8 10-16,1 8 15,12-4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1-09-09T23:07:20.3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14042 8193 0,'0'0'0,"0"0"15,99-29-15,-78 29 16,2-11-16,-5 0 16,-1-1-1,-2 5-15,-4 7 16,3 11-1,8 15 1,9 14-16,11 14 16,1 12-1,7 4-15,-3-9 16,-7-5-16,-2-7 16,-9-14-16,-12-6 15,-14-13 1,-3-2-16,0-10 15,-76 3 1</inkml:trace>
  <inkml:trace contextRef="#ctx0" brushRef="#br0" timeOffset="400.73">14515 7904 0,'0'0'0,"0"0"15,0 0 1,0 0-16,0 0 0,0 0 16,0 0-1,-133 16-15,77 14 16,5 17 0,4 19-16,5 24 15,4 10-15,5-7 31,0-16-31,0-19 16,-1-18 0,-8-12-1,-13-21-15</inkml:trace>
  <inkml:trace contextRef="#ctx0" brushRef="#br0" timeOffset="1257.77">12088 7957 0,'0'0'0,"0"0"0,0 0 15,0 0 1,0 0-16,0 0 16,0 0-16,0 0 15,80 112-15,-26-74 16,21 8-16,13-5 16,4 2-1,-10 0-15,-15-2 16,-18-1-1,-16-4-15,-29 1 16,-4 8-16</inkml:trace>
  <inkml:trace contextRef="#ctx0" brushRef="#br0" timeOffset="1637.05">13372 7933 0,'0'0'0,"0"0"0,0 0 16,-88 161 0,19 4-1,-14 22-15,3 53 16,7-6 0,13 17-1,9-9-15,5-42 16,5-38-1,-4-25-15,0-32 16,-2-15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1-09-09T23:08:17.1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15577 8591 0,'0'0'0,"0"0"0,0 0 0,0 0 16,0 0-1,-84-51 1,40 32-16,2-1 15,2 2 1,5 2-16,3-1 16,-1 4-1,-1 3-15,-3-1 16,-3 4 0,-6-1-16,2 8 15,-9-4 1,-10-3-16,-15 0 0,-16-5 15,-12 2 1,0 2-16,3-2 16,3-2-1,-7 5-15,-7 7 16,-5 12 0,11 2-1,4 12-15,-1 1 16,-12 9-1,-7 4-15,10 8 16,12 5 0,14 8-16,9 9 15,9 7 1,10 3-16,14-12 0,14-7 16,12-10-1,10-8-15,7-16 16,4-7-1,6-11-15,3-6 16,-35 0 0</inkml:trace>
  <inkml:trace contextRef="#ctx0" brushRef="#br0" timeOffset="1665.25">10967 9665 0,'0'0'0,"0"0"16,0 0 0,0 0-16,0 0 15,0 0 1,0 0-1,-89-40-15,89 26 16,0-4 0,50-12-16,12-3 15,38-19-15,41 5 16,12-4 0,7-1-16,11 2 15,-2 13-15,-19 6 16,-33 18-1,-30 17-15,-27 18 16,-26 26-16,-27 18 16,-28 17-1,-25 4 1,-31 3-16,-26 1 0,-17 2 16,3-4-1,9 5-15,12-10 16,19-4-16,20-17 15,17-2 1,17-14 0,19-9-16,18-8 15,13-2 1,10-11 0,12-1-16,9-9 15,11-3-15,14-8 16,14-7-1,4-11-15,5-8 16,4-8-16,13-4 16,14-5-1,4 7-15,21 3 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1-09-09T23:10:07.0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13186 1869 0,'0'0'0,"0"0"0,0 0 15,0 0-15,0 0 16,0 0 0,0 0-16,0 0 15,0 0-15,0 0 16,115 41 0,-28-48-1,34 2 1,36 2-16,29 7 0,24 10 15,7 8 1,-8-4-16,-12 1 16,-22-5-1,-25-5-15,-28 2 16,-25 2 0,-19-2-16,-15-1 15,-8-3 1,-14 2-16,-5 1 15,-8-3-15,-5-3 16,-9-1 0,-8 2-1,-6-5-15,0 0 0,0 1 16</inkml:trace>
  <inkml:trace contextRef="#ctx0" brushRef="#br0" timeOffset="669.47">16112 1289 0,'0'0'0,"0"0"15,0 0-15,0 0 16,0 0 0,-12 116-16,18-52 15,7 5-15,0 11 16,1 2 0,-3 4-16,-1-3 31,-3 1-31,3-11 15,6-7-15,10-1 16,2-5 0,5 8-16,0-6 15,-9-13-15,-6-12 16,-10-20 0,-9-17-16,-9 0 15,-12-55 1,-22-17-16</inkml:trace>
  <inkml:trace contextRef="#ctx0" brushRef="#br0" timeOffset="948.19">16044 1628 0,'0'0'0,"0"0"15,0 0 1,0 0-1,0 0-15,0 0 16,0 0 0,0 0-16,119-18 15,-58 4-15,24-2 16,22-12 0,7-1-16,-4-5 15,-16 3-15,-22 3 16,-28 16-1,-31 17-15,-12 40 16</inkml:trace>
  <inkml:trace contextRef="#ctx0" brushRef="#br0" timeOffset="1302.65">15735 3260 0,'0'0'0,"0"0"16,0 0 0,90-47-16,-9-3 15,29-32-15,11-27 16,11-9-1,9-2-15,-1-4 0,-11 6 16,-19 9 0,-22 21-1,-21 20-15,-20 20 16,-21 19-16,-16 16 16,-10 13-1,0 0 1,-43 69-16,35 0 15</inkml:trace>
  <inkml:trace contextRef="#ctx0" brushRef="#br0" timeOffset="2022.71">17984 2283 0,'0'0'0,"0"0"16,0 0-16,-143-47 16,42 47-1,-11 13-15,-2 15 16,13 17-1,17 6-15,18 8 0,24 3 16,25 3 0,23 0-16,28-2 15,29-1 1,31 8-16,22-9 16,10-9-1,-5-20 1,-5-20-16,-9-19 15,-6-22 1,-5-8-16,-13-10 16,-13-5-1,-20-5-15,-19-1 16,-18 2-16,-17 2 16,-19-1-16,-20 5 15,-15 2 1,-18 5-16,0 9 15,2 11 1,8 12-16,9 11 16,6 7-16,11 11 31,4 11-31,6 15 16,26 23-16</inkml:trace>
  <inkml:trace contextRef="#ctx0" brushRef="#br0" timeOffset="3576.32">19123 2779 0,'0'0'0,"0"0"16,0 0-16,0 0 15,0 0 1,0 0 0,0 0-16,0 0 15,47 107-15,-39-93 16,-1-1-16,-1 0 15,-2-6-15,-2-1 16,-5-2 0,-4-4-1,-6 0-15,-13-17 16,-9-3-16,-11-9 16,-17-11-16,-18-14 15,-9-6-15,0-9 16,14-3-1,20-10 1,29-1-16,28-1 16,35 0-16,37 4 31,44-9-31,23-4 16,22 12-16,3 13 15,-12 22 1,-22 22-1,-31 19-15,-31 17 16,-28 11-16,-21 9 16,-14 7-16,-7 1 15,-5-2-15,3 1 16,7-6 0,9-7-1,9-11-15,6-5 16,1-10-16,-2-4 31,-6-15-31,1-6 16,-6-8-16,-8-9 15,-1-3 1,-8-7 0,-9-2-16,-6 3 15,-7 1-15,-7 5 16,0 13-16,-4 9 15,1 13-15,3 13 16,7 15 0,5 19-16,-1 32 15,9 34 1,13 21-16,21 22 16,29 19-16,21 5 15,24-16-15,7-26 16,8-30-1,6-24-15,6-22 16,1-25 0,-10-23-16,-16-18 31,-19-12-31,-24-5 16,-18-9-16,-21 1 15,-8-8 1,-10-4-1,2-15-15,28-94 16,10-67-16,31-3 16,8 29-16,-4 15 15,3 36-15,-13 44 16,-10 34 0,-18 36-16,-20 26 15,-13 10 1,-4 0-16,-24 53 31,-8-20-31,-6-5 16,-6 9-16,-11 0 15,-15 3 1,-14 2-16,-10 11 16,4 7-1,10 8-15,20 5 16,27 0-16,23-7 15,27 1-15,46 1 16,68 12 0,41 12-16,35 0 15,4-3 1,-24-6-16,-37-15 16,-47-18-16,-41-13 15,-42-11-15,-20-9 16,-75-5-1,-20-1-15,-31 3 16,-10-1 0,9 0-16,13 6 31,25-11-31,28-2 16,21-6-16,21-7 15,12-5 1,33-53-16,18-52 15,-44 117-15,0 0 16,0 0 0</inkml:trace>
  <inkml:trace contextRef="#ctx0" brushRef="#br0" timeOffset="3876.63">22006 426 0,'0'0'0,"0"0"16,99 108-16,17 52 16,16 32-1,8 37-15,3-3 16,6-8-16,-14-2 15,-25-22-15,-30-34 16,-30-39 0,-24-24-16,-27-29 15,-21-24 1,-28-16-16,-30-16 16</inkml:trace>
  <inkml:trace contextRef="#ctx0" brushRef="#br0" timeOffset="4123.3">22183 1582 0,'0'0'16,"0"0"-16,0 0 16,90 7-16,-41-4 15,5-7 1,13-6-16,12-9 15,18-12 1,29-11-16,22-19 16,8-21-16,17-13 15,37-4-15,23-34 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1-09-09T23:10:48.2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18545 1109 0,'0'0'0,"-15"-104"16,18 81-16,7 4 16,-3 12-16,0 2 15,-1 5-15,-1 0 16,1 0-1,-3 0-15,-3 0 16,0 0 0,0 0-1,0 0 1,6 97-16,-5-74 16,2 12-16,4 21 15,4 27 1,4 17-16,2 13 15,10 25 1,4 36-16,1 2 16,2 0-16,-1 9 15,-7 0-15,-3-15 16,-8-25 0,-5-12-16,-3-6 15,-2-7 1,-1-17-1,-1-16 1,1-18-16,-1-25 16,-2-23-16,-1-21 15,-1 0 1</inkml:trace>
  <inkml:trace contextRef="#ctx0" brushRef="#br0" timeOffset="671.86">18595 971 0,'0'0'0,"0"0"16,0 0-16</inkml:trace>
  <inkml:trace contextRef="#ctx0" brushRef="#br0" timeOffset="1226.85">18705 986 0,'0'0'0,"0"0"0,0 0 15,0 0 17,0 0-32,0 0 15,25 125 1,-20-108-16,-2-4 16,2-3-16,-5-8 15,0-2 1,0 0-16,0 0 15,0 0-15,0 0 16,0 0 0,0 0-16,0 0 15,0 0-15,0 0 16,117-30 0,-57 39-16,21 1 15,28-1-15,25-5 16,19-4-1,7-7-15,0-6 16,-6 0-16,-10-3 16,-17-1-1,-18-6-15,-22 0 16,-18 2 0,-21 0-1,-18-2 1,-16 8-16,-12 4 15,-2 5-15,0 6 16,-66 17 0,35 23-16</inkml:trace>
  <inkml:trace contextRef="#ctx0" brushRef="#br0" timeOffset="1728.05">18630 2210 0,'0'0'0,"0"0"0,0 0 15,140 20-15,-67-20 16,4 0-16,7-3 15,9-7 1,5 2-16,12-4 16,5-2-1,-4 1-15,-5-4 16,-12-3 0,-11-7-1,-13-2-15,-12-3 16,-15 0-1,-14 5-15,-11 4 16,-18 16-16,0 7 16,0 0-1</inkml:trace>
  <inkml:trace contextRef="#ctx0" brushRef="#br0" timeOffset="2361.25">19020 3721 0,'0'0'0,"0"0"16,0 0-1,0 0-15,0 0 16,0 0-16,0 0 16,120 22-16,-33-19 15,28-6-15,30-9 16,18-16 0,7-24-16,-10-9 15,-19-8 16,-33 7-31,-29 10 0,-28 15 16,-23 18 0,-7 45-16,2 56 15</inkml:trace>
  <inkml:trace contextRef="#ctx0" brushRef="#br0" timeOffset="4112.43">20822 874 0,'0'0'0,"0"0"16,50 117-1,-24 17-15,-6 23 16,-6-4 0,-2-2-16,0 19 0,-2 6 15,0-9-15,2 6 16,5 19-1,-1-13 1,5-13-16,1-3 16,-4-11-16,-5-23 31,-2-29-31,-3-29 16,-6-31-16,-2-24 15,-2-16 1,-6 0-1,1-73-15,-6 10 16,-5-35-16,-12-41 16,-7-22-16,-8-48 15,0-41-15,0-35 16,4-25 0,8 7-1,12 19-15,5 42 16,6 53-16,4 49 15,8 45-15,-1 44 16,5 35-16,0 16 16,2 0-1,4 82 1,1-28-16,7 6 16,7 4-16,5 2 31,11 7-31,10 18 15,7 28-15,13 25 16,10 13 0,14 54-1,4 16-15,15 32 16,8 8-16,3-19 16,-9-10-16,-17-29 15,-10-39-15,-19-42 16,-18-46-1,-18-32 1,-15-31 0,-12-19-16,-8 0 15,-4-59 1,-2 15-16,-1-7 16,3-1-16,5-9 15,5-16 1,1-8-1,2-20-15,-1-11 16,-1-1-16,-2-10 16,0-20-16,-3-20 15,-5 2-15,-1 1 16,2-16 0,-6 5-16,-9 17 15,2 20 1,4 21-16,7 11 15,6 22-15,4 18 16,-1 16-16,1 17 16,-1 12-1,-2 12-15,-3 2 16,1 7 15,-2 0-31,-2 0 16,2 0-16,0 0 15,0 0-15,-18 99 16,15-74 0,1 10-16,0 29 15,23 25 1</inkml:trace>
  <inkml:trace contextRef="#ctx0" brushRef="#br0" timeOffset="5517.15">22823 605 0,'0'0'16,"0"0"-16,0 0 15,-11 140-15,1-46 16,-2 6 0,7 27-1,0 13-15,7 5 16,-2-6-16,0-3 15,3 21-15,2 7 16,5-4-16,10 5 16,6 9-1,8-8 1,4-21-16,2-18 16,-3-18-16,1-19 15,1-17-15,-5-26 16,-1-16-1,-2-16-15,-2-18 16,2-12 0,1-10-16,6-11 31,7-4-31,10-13 16,17-4-16,12-9 15,5-6-15,2-1 16,6 1-1,0 4 1,-5-2-16,-11 1 16,-15-6-16,-19 3 15,-20-1-15,-13 12 16,-12 9-16,-17 2 16,-10 13-1,-15 4 1,-17 2-16,-22 1 15,-17 3 1,-9 3 0,-4 2-16,-1 4 15,0 6-15,3 9 16,9 9 0,9 6-1,15-1-15,14 3 16,18-7-16,11 2 15,12-6-15,8-2 16,4-1-16,7-1 16,0 1-1,0 0-15,0 0 16,0 0 0,0 0-16,0 0 15,0 0-15,0 0 16,0 0-16,0 0 15,0 0 1,0 0-16,0 0 16,0 0-1,0 0 1,0 0 0,0 0-16,0 0 15,0 0-15,0 0 16,0 0-1,0 0-15,0 0 16,0 0 0,0 0-16,0 0 15,0 0-15,0 0 16,0 0-16,0 0 16,0 0-1,0 0-15,0 0 16,0 0-1,0 0 1,0 0 0,0 0-16,0 0 15,85-37-15,-73 49 16,-1 20-16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7T22:15:41.277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context xml:id="ctx1">
      <inkml:inkSource xml:id="inkSrc3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1" timeString="2021-09-07T22:15:48.790"/>
    </inkml:context>
  </inkml:definitions>
  <inkml:trace contextRef="#ctx0" brushRef="#br0">6519 3701 580 0,'0'0'111'0,"0"0"-36"16,0 0 59-16,0 0-71 0,0 0 1 15,0 0 5-15,0 0-18 0,0 0-10 16,0 0-6-16,0 0-19 16,0 0-5-1,0 0-11-15,0 0 1 16,-6-31 7-16,4 9 3 16,-2-4-8-16,2-3 0 15,0-1 0-15,0-1 2 16,0-1 0-16,0 2 6 0,2 0 1 15,-4 1 8 1,4 5 3-16,-6-1-8 0,5 6-3 16,-1 2-4-16,2 6-1 15,0 7-1-15,-2 4-1 16,2 4 13-16,0 5-7 16,0 3-6-16,0 6-1 0,0-1-1 15,0 2-1-15,-2-1-2 0,2 2 2 16,-2 0-2-16,0 0 1 15,2 2 0-15,-2 2-1 16,2 0 2-16,0 1-2 16,0 0 2-16,2 0-1 0,0 0 10 15,0-1 5-15,0-3 3 16,-2 0-4 0,0-5-7-16,0 1-5 15,-2-6-3-15,-2-3 0 16,0-5-1-16,4-3-3 15,-4-7-3-15,4-10-1 16,0-6 9-16,0-6-2 0,0-4 2 16,0-5-1-16,4-3 1 15,0 1-1-15,2-1 1 0,-2 2 0 16,3 1-2-16,-3 3 1 16,-4 3 1-16,2 6-1 0,0 4 1 15,0 7 0-15,-2 5 0 16,0 6 1-16,2 4-1 15,-2 8 1-15,0 6-2 16,0 7 1-16,-2 10 1 0,2 4 0 16,-2 7-1-16,2 8 0 15,0-1 1-15,0 3-1 16,0-6-2-16,2-6 3 0,0-14-2 16,-2-12-1-16,0-14-5 15,0-19-69-15,0-14-2 16,0-9-58-1,4-7-142-15,6 3-386 16</inkml:trace>
  <inkml:trace contextRef="#ctx0" brushRef="#br0" timeOffset="5954.96">6482 3225 337 0,'-2'0'12'16,"0"0"8"-16,0 2-2 15,0 2-8-15,2 1 17 16,-2-1 34-1,2-2 27-15,0 1-7 16,0-2 113-16,0 2-46 0,0-1 1 0,0-2-33 16,0 0-14-16,2 2-18 15,0 0-14-15,2-1-17 16,0 1-10-16,1 1-7 0,3 0-4 16,-4-2-11-1,4 3-9-15,2 0 0 16,-2-3-4-16,2 3-3 0,6-4 0 15,-6 1 2-15,6-1-4 16,-2-1 8-16,4-4 2 16,2-2 6-16,1 2-5 0,5-3-5 15,0 1 4 1,4 1-5 0,0-2-3-16,3 2-2 15,7-1 2-15,-2 2-3 0,6 0 1 16,-5-2-2-16,9-1 0 15,2-1 3-15,3 0-1 16,5-3 4-16,7 0-5 16,1-2-1-16,5 0 2 0,1 3-2 15,3-1 1-15,7 0-3 16,3 3 3-16,3-3-2 0,3 6 3 16,6-1-4-16,5 1 1 15,1 1 0-15,4 0 2 16,-1 1-1-16,1-1 0 15,2 3-1-15,0 0 1 0,-1-3 3 16,-3 4 0-16,0-2 3 0,0 1-3 16,1-1-1-16,-1-2 1 15,0 0 1-15,-1 0 1 16,-1 0-3-16,0-3 3 16,2-1 0-16,-1 1-3 15,-1 0-2-15,-4-1 0 0,7 1 4 31,-5 3 1-31,2-1-1 0,0 2 4 16,-1-1-5-16,1 4-3 16,-6-3 1-16,5 3 0 15,-1-2 0-15,-2-1-1 16,5 1-1-16,-5-2 2 16,2 1 0-16,5 0 3 0,-1 1-5 15,0 1 0-15,2 2-1 0,3 0 2 16,-1 2 0-16,2 4 0 15,-4 2-2-15,1 1 1 16,3 1 1-16,-2 1-2 16,6 1 4-16,-3-2-3 15,-5 2-2-15,6-1 2 0,-2-2 1 32,0 1 0-32,3 0-2 0,-5 2 2 15,4-1-1-15,2 3 0 16,-1 0 2-16,-1 4-3 15,0-3 2-15,2 3-1 16,-3-1 1-16,1-1 0 0,-2 1 0 16,0-1-1-16,2-2 3 15,1 0-3-15,-1 0 1 0,-2-1 0 16,0 0-1-16,1-1-1 16,-3-3 3-16,2 3 0 15,-4-3-1-15,1-1-1 16,-1 1 0-16,-4-5 0 0,4 2 0 15,-3-2 1-15,-3-1-3 16,0-1 3-16,-1 0-1 0,1-1 0 16,-8 0 1-16,5 0-1 15,-1-1-1-15,-8 1 0 16,7 0 2-16,-7-1-2 16,0 0 4-16,1 0-3 0,-5 0 0 15,1-1 2-15,-3 1-1 16,-3 0 1-1,-3-1 0-15,1-2-2 16,-5 3 2-16,1-2-4 16,-5 1 3-16,-1 1-1 15,-7 3 1-15,1 1-3 0,-7 2 5 16,-3 0-5-16,-8 3 3 16,-1-3 0-16,-5 1-1 15,-4-1-1-15,-8-1 1 0,-4 0 0 16,-5-3 0-16,-3 0-1 15,-4-2 1-15,-2 0-1 16,-2 0 0-16,-4 0 0 0,0 0-3 16,-2 0 0-16,0 0 2 15,0 0 1-15,0 0-1 16,0 0 2 0,0 0-1-16,0 0 3 15,0 0 0-15,0 0-2 16,0 0 2-16,0 0-2 15,2-1 1-15,0 0-2 0,0-1 0 16,0-1 1-16,0-2-2 16,-2 0 1-16,2 1-5 15,-2 0-6-15,2-3 1 0,-2 3 2 16,0 2 4 0,0-2 3-16,0 4 1 0,0-2 0 15,0 0 1-15,0 2-2 0,0-3 2 16,0-1-2-16,0-1-1 15,0-3 1-15,0-1-4 16,2-2-3-16,0-1-3 0,2-1 0 16,-4 3 1-16,4 2 5 15,-4 4 5-15,2 4 1 16,-2 7 3-16,2 6-5 0,-2 7 1 16,0 6 1-16,-4 8 0 15,-4 4 0-15,0 4 1 16,0 5 0-1,-2-2-1-15,0 2 1 16,0-4 0-16,2-5-2 16,0-7 3-16,2-6-1 0,3-7-1 15,1-7 0-15,2-6 0 16,0-5-1-16,0-2-6 16,2-6 6-16,1-6 0 15,1-4 0-15,0-3-1 0,2-5-1 16,0-4-5-16,2-6-12 15,-2-1 2-15,0-1 1 16,2-1 0-16,0 2 5 0,0 0 0 16,0 7-3-16,0 2 3 15,-2 5 4-15,2 5 6 16,0 3 2 0,-4 3 1-16,2 7 0 15,-4 5 1-15,0 8 0 16,-2 7-2-16,0 8 1 0,-8 6-1 15,2 9-1-15,-6 4 0 16,2 6 1-16,-2 5 1 16,0 0-1-16,2-1 1 15,0-6 0-15,4-8-1 0,0-10 1 16,2-13-1-16,4-12-2 16,0-12-9-16,2-15 7 15,2-11 1-15,0-8-10 16,2-9 0-16,0-3 10 15,0-1 2-15,-2 3 1 16,0 2-8-16,0 4-2 0,2 7 7 0,0 7 4 16,2 6 1-16,0 7-1 0,-2 8 1 15,2 6 2-15,-2 6 1 16,0 6 5-16,-4 8-3 16,-2 9-1-16,0 5-5 15,-2 6 0-15,-6 8-1 16,4 5 2-1,-8 0-1-15,2 0 0 16,2-3 0-16,-4-8-1 0,2-8 0 16,6-13-1-16,-6-13-1 15,6-9-8-15,0-14-22 16,2-12-27-16,0-9-12 16,2-5 8-16,2-2 10 0,0 1 4 15,4 4 9-15,2 7 28 0,0 5 14 16,2 11 2-16,2 5 11 15,-4 9 21-15,0 7 9 16,-2 2-9-16,2 12-9 16,-8 8-3-16,2 6-8 15,-2 6 0-15,-2 4 3 0,-2 3-1 32,0-2-5-32,-2-2-7 0,2-7-4 15,0-5-2-15,0-13-1 16,0-8-19-16,4-5-29 15,0-13-8-15,0-5-8 16,0-4-4-16,4-1 0 16,-2 0 13-16,2 2-5 0,2 3 4 15,0 6 0-15,2 4 3 0,-4 3 42 16,0 4 16-16,-2 0 1 16,0 2 0-16,-2 0 20 15,0 0 8-15,0-1-1 16,-2 0 4-16,2-4-5 15,-2-2-7-15,0-3-5 0,2 0-2 16,0 1-1-16,2 0 2 0,2 2 3 16,-2 0 0-16,2 5 7 15,0-2 4-15,0 0-10 16,-4 0-8-16,0 0 0 16,2-1-5-16,-2 0-6 0,0 0-1 15,-2-2-1-15,-2 0 0 31,-2 2 1-31,2 0-1 0,-2 3 0 16,0 0 0-16,0 0 1 16,-2 3 1-16,-2 0 4 15,0 3 4-15,-2 1 1 16,2 3-1-16,-6-2-5 0,2 1-2 16,0-1 1-16,-1 0-1 15,-1-2 4-15,0 4 6 0,-2-3 10 16,0 1-1-16,0 0-9 15,-4 3-2-15,4-5 2 16,-5 2 6-16,-1-2-3 16,0-1 1-16,0-3 4 15,-4 0 20-15,0-5-17 0,-1-3-15 32,-1-3-1-32,-6-1 4 0,2-1-4 15,-3 0-7-15,-3 1 2 16,2-1-1-16,-4 3-3 0,3 3 3 0,-3 1 0 15,0 3 2-15,5 2 0 16,-1 1 0-16,-2 1 0 16,4 2-1-1,-1 1-1-15,-1 1-2 0,-2-1 3 16,2-2 0-16,-3-1-2 16,-1-1 2-16,-2 0 2 15,-1-3 0-15,-1-2-2 16,-2 0-1-16,1 1-1 0,-3 1 1 15,2 1-3-15,1 2 0 16,-5-1 2 0,0 2-1-16,-3-1-2 15,-3 0 2-15,2 0 0 16,-1 0 3-16,-5 2-1 16,3-2 0-16,-3 0-2 0,-4 0-2 15,1 0 2-15,-3 0 1 16,-1 0-3-16,-1 0 1 15,1 0 0-15,-1 1-1 0,3-1 1 16,-5 0 1-16,1 0-2 16,-1 0 1-16,-1 0 0 0,-1 0 1 15,1 0-2-15,-3 2 4 16,7-2-4-16,-9 0 1 16,3-2 2-16,-3 1-5 15,1-1 5-15,-5 1-2 0,3 0 0 16,-4-2 3-16,-1 3-3 15,3-1 3-15,-9 1-2 16,5 0 1-16,-3 0-2 0,-1 1-1 16,0-1 4-16,1 0-3 15,-7-1 6-15,2-2 0 16,-3 1 5 0,-1-1-4-16,2-2 1 15,-7 3-2-15,1-2 0 16,0-1-2-16,-3 2-1 0,1-1 5 15,0 1-6-15,-2-1 2 16,-1 0-2-16,-1 0-1 16,-2-2 1-16,1-2 2 15,-3-1-1-15,0-1 0 0,-2 1 5 16,-2-2-3-16,1-1 0 0,1 2-2 16,-2 0-2-16,2 2 1 15,-3-1-1-15,-1 3 2 16,2 2-1-16,-2 3-3 15,4 1 3-15,-1 0-1 0,-1 5-2 32,0 0 3-32,2-1-2 15,-4-1 1-15,-1 0 1 0,1-1-1 16,-2-2-1-16,2 1 0 16,-6-2 2-16,1-1-2 15,3-3 3-15,-4 3-2 16,4 0-2-16,0 0 1 15,2 1 1-15,-7 1-1 0,7 0 0 16,0 0 0-16,2 0-1 0,4 0 4 16,-3 2-4-16,5 0 0 15,2 1 2-15,-2-2 2 16,1 2-3-16,1-2 0 16,0 1 0-1,2-2-1-15,3 1 2 0,1 0 0 0,6-1 0 0,-1 1-3 31,7 2 2-31,-1-2 1 16,5 2-2-16,4-2 3 16,1 2-2-16,3-2-3 15,3-1 4-15,1 0-1 0,1 0 1 16,5-1-1-16,1-2 0 16,1 2 1-16,3-2-1 0,4 1 1 15,3 0-3-15,3 0 4 16,4 2-4-16,7 0 2 0,7 0 1 15,4 2 0-15,6 2-1 16,6 0 1-16,8 2-1 16,5 1 1-16,1-4 2 15,4 3-3 1,0-2 3-16,4-1 0 16,3 0-2-16,1-1 1 0,6-2-2 0,-4 3 3 15,6-2-3-15,-2 0 0 16,2 2 0-1,2-3 0-15,0 2 0 16,0 0 0-16,5-2 0 0,3 0 0 16,0 1 0-16,6-1 0 0,0 0 0 15,3 2 0-15,1 1 0 16,0 0 0-16,4-1 0 0,-1 1 0 16,5-1 0-16,2 0 0 15,-3-1 0-15,3-1 0 16,2 0 0-16,3-3 0 15,-3 1 0-15,4-3 0 16,-3 0 0 0,5 1 0-16,6-3 0 15,-5 2 0-15,7 0 0 0,1-1 0 16,5 1 0-16,1 0 0 0,1-3 0 16,3 3 0-16,1-3 0 15,3 2 0 1,3-1 0-16,1 0 0 15,3 1 0-15,3 1 0 0,1 0 0 16,3 2 0-16,2-1 0 16,-3 0 0-16,5 1 0 15,0-1 0-15,1-1 0 16,1 1 0-16,-2-3 0 16,5 1 0-16,1 1 0 0,-2-1 0 15,5 0 0-15,1 2 0 16,0 0 0-16,6 4 0 15,-3-3 0-15,-1 3 0 16,4 0 0-16,0 0 0 0,-1 0 0 16,5 0 0-16,-4 3 0 15,4-2 0-15,3 2 0 0,-3 0 0 16,0 0 0-16,4 0 0 16,-2 2 0-16,1 0 0 15,-3-2 0-15,6 4 0 0,-6-2 0 16,4 1 0-16,0 0 0 15,1 1 0-15,1-1 0 16,2-2 0 0,-4 4 0-16,2-3 0 15,0 1 0-15,3-1 0 16,1 2 0-16,-2 0 0 0,0 0 0 16,2 0 0-16,2 1 0 15,-1 1 0-15,-1 0 0 16,2 1 0-16,2-1 0 15,0 2 0-15,0-1 0 0,0-1 0 0,0 3 0 16,2-2 0-16,-1 1 0 16,-3-3 0-16,0 0 0 15,2 0 0-15,-2 1 0 0,0-2 0 16,-2-1 0-16,2-1 0 16,-1 0 0-16,-3 0 0 31,-2-2 0-31,2-1 0 15,0-2 0-15,0-1 0 0,-1 1 0 16,-3 0 0-16,0-2 0 16,0 1 0-16,-4 0 0 15,-3 1 0-15,-1 0 0 0,-4 4 0 16,0-3 0-16,-3 1 0 16,-1-1 0-16,-4-1 0 15,-1-1 0-15,-3-4 0 0,-4-2 0 16,-3-1 0-16,-1 1 0 15,-5 2 0-15,-5-2 0 16,-4 6 0-16,-3 0 0 16,-2 1 0-16,-11 0 0 15,-1 2 0-15,-5 2 0 0,-5-1 0 0,-6-2 0 16,-6 2 0-16,-9-2 0 16,-3-1 0-16,-6 0 0 15,-4 0 0-15,-2 0 0 16,-6-1 0-16,-2-1 0 15,-2 1 0-15,0 1-6 0,-2-1 3 32,-2 1-1-32,-2-1 2 15,0 1 0-15,2-2 0 0,0 2-3 0,0-1-1 16,2-2 3-16,-2 2 0 16,2-1 1-16,0 1 2 15,2 1-1-15,0 6 2 0,0 8 0 16,0 10-5-16,0 8 1 15,0 10-1-15,-2 6 4 16,0 4 0-16,0 0 2 16,-2-4-2-16,2-6 1 0,0-9 1 15,-2-10-2-15,4-8 1 32,-4-11 0-32,4-7-4 15,0-13-4-15,0-12 8 0,0-8-1 16,4-9-2-16,-4-6 1 15,0-4-3-15,0-2-9 16,-6-1-2-16,2 5 8 16,-2 7 7-16,4 8 0 15,0 13-2-15,2 15-1 16,2 15 3-16,4 17-1 0,2 13-2 16,0 14 4-16,0 10 0 0,-2 7 1 15,2 3-2-15,-6 0 2 16,-2-5-2-16,0-6 1 15,0-10-2-15,-2-10 1 0,-6-12-2 16,2-12-2-16,0-13-3 16,0-10-46-16,2-14 13 15,2-9 20-15,2-11 13 0,0-9 7 32,6-5 0-32,-4-4 2 0,2-1-2 15,0 4 0-15,0 9 2 16,2 9-2-16,4 16 3 15,0 14 0-15,6 14 6 16,-4 17 3-16,2 12-2 0,-2 9-8 16,-2 8 0-16,-2 2 0 15,-2-1-3-15,-4-8 0 0,-2-6-16 16,0-14-72-16,-4-10-72 16,-2-12-89-16,0-5-229 15</inkml:trace>
  <inkml:trace contextRef="#ctx0" brushRef="#br0" timeOffset="7411.06">6493 3059 714 0,'-7'-8'124'0,"3"1"-25"16,-2 3 17-16,-2 3-38 0,2 1-22 15,2 6-4-15,0 8 2 16,0 4-5-16,2 11-17 16,2 4-6-16,-2 9 1 0,2 7 0 15,0 3 0-15,0 2 0 16,0-3-12-16,0-4-8 0,-4-10-6 31,-6-8-2-31,-2-12-3 16,0-11-28-16,-2-7-21 15,0-14-2-15,-2-13 20 16,4-9 22-16,1-10-3 0,5-8-5 16,-4-1 13-16,6-3 10 15,2 3 2-15,2 5 26 16,6 6 10-16,4 11 17 15,-3 10-1-15,5 10-11 16,2 10 6-16,-2 12-21 16,-2 13-11-16,-2 14-12 0,-2 10-6 0,-4 11 0 15,-2 7 0-15,-2 5-1 16,-6 2 0-16,2 0-1 16,-6-8-8-16,4-7-5 0,-2-12-3 15,4-10 2-15,0-16 9 16,2-14-2-16,4-10 0 15,0-16 3-15,0-13 6 0,6-11-1 16,4-10 0-16,-2-6-1 16,-2-4 0-16,2 3 1 15,0 1 0-15,-4 9 2 0,-4 8 8 16,2 9 8-16,-2 9 3 31,0 8-1-31,0 11-1 16,0 9-9-16,-2 13-4 0,2 13 11 15,0 16-11-15,0 12-3 16,0 11-1-16,0 6 2 16,2 1-3-16,2 1 1 0,0-6-1 15,0-10 0-15,4-11 0 16,-4-13-1-16,-2-18 0 16,2-15-1-16,0-14-10 0,0-23 6 15,0-12 4-15,0-19-1 16,-4-7-1-16,0-2-4 15,-10 1-11-15,4 7-11 0,0 12 11 16,-2 12 16-16,4 17 4 16,4 15 3-16,0 14 26 15,8 22 11 1,-2 16-20-16,6 22 2 16,0 12 11-16,0 11-4 0,2 4-8 15,-8 1-6-15,0-8-7 0,-3-8-6 16,-1-13-4-16,-2-13-5 15,-2-15-35-15,2-15-27 16,0-17-39-16,0-14-38 16,2-16-39-16,6-13-165 15,6-11-591-15</inkml:trace>
  <inkml:trace contextRef="#ctx1" brushRef="#br0">2934 2448 0</inkml:trace>
  <inkml:trace contextRef="#ctx0" brushRef="#br0" timeOffset="9984.29">3933 9405 547 0,'0'0'241'0,"0"0"-132"15,0 0-9-15,0 0-27 16,0 0-30-16,0 0-13 16,-4-31-12-16,-6 26 0 15,2 2-6-15,0 2-1 0,-4-1 14 16,4 2-4-16,-2 0-3 0,-3 4-10 15,1 0-1-15,0 1-6 16,2 3 1-16,-4 1-1 16,2 0 1-16,0 2-1 15,0-1-2-15,2 0 2 0,0 2-1 16,4-2 1-16,0 0 0 16,0 0 1-16,4-1 0 0,0-3 0 15,2 2-1-15,0-3-1 16,0 0 1-16,6 2 0 15,2-2-1-15,-2 0 2 16,2 1-1-16,4 0 5 16,-6 1 8-16,2 0-6 0,4 0-6 15,-6-1-2 1,0 2 2-16,0-2-4 16,-2 4 4-16,0-1-2 15,-4 0 0-15,0 2 0 16,0 2-1-16,-4-1 1 15,-4-1-2-15,0 1 2 0,2 0-2 16,-6 0 3-16,2-1-2 16,2-1 1-16,-6-1 0 0,2-2-2 15,-2 0 1-15,2-2 0 16,1 0-1-16,1 1 1 16,-2-2 2-16,4 0-2 0,2 0 1 15,-2 1 0-15,0 0 1 16,4 0 1-16,0 0-1 15,2 0 0 1,-2-1 0-16,0-1-2 16,4-1 3-16,0 0-3 15,0 0 3-15,0-2-1 16,0 0-1-16,0 0-1 0,0 0-1 0,0 0-1 16,0 0 1-16,0 0 1 15,0 0 1-15,0 0-1 16,0 0 3-16,0 0 2 15,0 0 4-15,0 0-2 16,0 0-2-16,0 0-1 16,0 0-1-16,4-2 5 0,-4 1 4 15,4 0 2-15,-2 0 0 16,4-1 0-16,4-2-3 16,-2 1-5-1,2-2-1-15,2 1 2 16,0 2 10-16,1-2 3 15,1 4-1-15,-2 0-3 0,-4 0-7 16,0 1 1-16,2 3-2 16,-6 1-3-16,-2 1-1 15,0 1-3-15,-2 1 1 16,0 2-2-16,0-1 2 0,-4 3-1 16,-4 1 0-16,0 3-1 15,-2 2 1-15,-2 0 1 16,0 1 0-16,-1 3-3 0,1-1 5 15,2 2-2-15,-2 0 0 16,2 2-1-16,6 2 2 16,-4 0 0-16,6 0 11 0,2-1-1 15,2 0 1-15,10-2-5 0,2-4-4 32,10-4 0-32,3-5-7 0,5-5 2 15,4-6-1-15,-6-5-2 16,2-8-14-16,-5-6-76 15,-1-3-117-15,-2-1-298 16</inkml:trace>
  <inkml:trace contextRef="#ctx0" brushRef="#br0" timeOffset="14241.87">11656 9531 189 0,'0'0'366'0,"0"0"-220"15,0 0-36-15,0 0-36 16,0 0-12-16,0 0 1 0,0 0-12 15,0 0-11-15,0 0-3 0,0 0-6 16,0 0-7-16,0 0-1 31,0 0-2-31,28 8-3 16,-28-8 0-16,2 0-7 0,0 1-4 0,0-1-2 16,0 1 3-1,0-1 0-15,2 0-2 16,2 0-2-16,-6 0 0 0,4 0-1 15,0 0 1-15,-2 0-1 16,4 0 3-16,-2-1-2 16,2 0 1-16,-2-2-3 15,-1 1 0-15,1-1-1 16,2 2-1-16,2-2 0 0,-4 0 0 0,4 1 2 16,0 0-1-16,2 1 1 15,-2-1 0-15,2 1-2 16,0 1 5-16,0-1 5 15,-2 1 4-15,2 0-3 16,-4 0-2-16,0 2 2 16,4 2-4-1,-6 0 0-15,0 1-5 16,-2 1-1-16,2-1-1 0,-2 2 0 16,-1-2 0-16,-1 1 0 15,2-1 0-15,-2 0 0 16,0 3 1-16,2-3 0 15,-2 1-1-15,0 3 0 16,0-2 1-16,4 0 0 0,-4 3-2 16,0-1 1-16,-4 1-1 0,0-2-1 15,1 2 3-15,-3-1-4 16,2 1 4-16,-4-1-3 16,0 0 1-16,-2-1 0 15,2 1 0-15,-2-2 2 16,2-2-3-16,4-1 3 0,-4 1-3 0,4-2 3 15,2-1-1-15,0 1 2 16,2 1 2-16,0 0-3 16,0-1 1-16,2 2-1 15,0-2 0-15,2 1-1 16,-2 1 1-16,0-3-1 0,2 2 1 16,-4-1-1-1,0-1-1-15,2 0 1 16,-2-2-1-16,0 1 1 15,0-1-2-15,0 0 1 16,2 1 3-16,-2-1-3 16,0 0 3-16,0 0-3 0,2 0-2 15,0 0 2-15,0 0 0 0,0 0 1 16,2 0 1-16,-2 0 1 16,2 2 0-16,0 0 0 15,-4 0 0-15,0 1-3 16,0 0 1-16,0 0-1 15,0-1 0-15,0 0 0 0,0 1-1 16,0-2 1-16,-4 0 1 16,2-1 0-1,0 3-1-15,2-2 0 16,0-1 0-16,0 0 1 16,0 0 2-16,0 1-1 15,0-1 2-15,0 0-2 0,0 3 1 16,0-3-2-16,0 0 0 15,0 1 1-15,0 0-2 16,0 1 1-16,0-2-3 0,-2 0 1 16,2 0 1-16,-2 0 0 15,2 0 0 1,-2 0-1-16,2 0 3 16,-2 0-2-16,0 0 2 0,0 0 0 15,0 0 0-15,0 0 0 16,0 0-2-16,-4 0 2 15,2 0-2-15,0 0 0 16,-2 0 2-16,2 0-2 16,2 0 1-16,-4-3-2 15,0 3 5-15,2-1-3 0,-2 1 0 16,2 0 2-16,0 0-2 16,-6 1 2-16,6 2-2 15,-2-2 1-15,5 0 0 0,-7 2-2 16,4-1 2-16,0-2-2 15,2 2 3-15,0 1-2 0,0-3 1 16,0 2 1-16,2 1 2 16,-2-1 2-16,2-1-4 0,0 0 1 15,0 0-3-15,0 2 3 16,0 1-2-16,0-3 0 16,0 4 1-16,0-1-1 15,2 1-1-15,0 0 0 0,0 1 1 16,2 1-1-16,-2-1 0 15,2 4 0-15,-2-1 1 16,2 0 0-16,0 0-3 16,-4-1 3-1,1 0-1-15,-1 2-1 16,2-2 1-16,-2-1-1 0,0 2 2 16,0-2-3-16,0 2 2 15,-2 0 0-15,1 0-1 16,1-1 1-16,-4 1-1 15,-2 2 0-15,2-2 1 16,-2 1 0-16,2-1-1 0,-2 2 1 16,-2-2 0-16,2 3-1 0,-2-1 3 15,-2-2-5-15,0 0 3 16,4 0-1-16,-10-3-1 16,4 0 2-1,0-2-2-15,0 1 2 0,0-2 0 16,1-2 1-1,1-1 1-15,0 0-1 16,4 0 3-16,0 0-4 0,2 0 4 16,4 0 0-16,-4 0 5 15,2 0 0-15,2 1 0 16,0 1-5-16,0-1-3 16,0-1 1-16,0 0-2 15,0 1-2-15,0-1 1 0,0 0 0 0,0 0 2 16,0 1-2-16,-2 1 2 15,2-2-1-15,-2 1 0 16,0 0 1-16,0 1-1 16,0 0 1-16,0-2-3 15,2 0 2-15,0 0-2 16,0 0 0-16,0 0 1 0,0 0-1 0,0 0 3 16,0 0-3-16,0 0 3 31,0 0 0-31,0 0-1 15,0 0 3-15,0 0-3 0,0 0 1 0,0 0-3 0,0 0 2 32,0-1-2-32,4-3 2 15,2 3 0-15,2-3-1 0,-2-1 1 16,4 0 0-16,4 0-1 16,-4-2 3-16,1 2-2 15,1-1-1-15,-2 0 1 16,2-1 0-16,-2 0-1 15,2-2 1-15,-6 0-1 0,2 0 1 16,4-2-1-16,-8 0 0 0,2-3 1 16,0 3-1-16,0-2 0 15,-2 2 1-15,-4-1-1 16,0 2 1-16,0 0-1 16,-6 1 1-16,0 4-1 0,-2-1 3 15,2 2-2-15,-4-1 1 16,4 0 0-1,2 2-2-15,2-3 1 16,-2 1-1-16,4-3 2 16,0-2 0-16,4 0 0 0,2 0 0 15,-2-2-1-15,2 3 0 16,0-3 0-16,-2 3 0 16,-4-3 1-16,4 5-2 0,0-2 2 15,0 1-1-15,2 2 3 16,2-1-1-16,0 2 1 15,0 2 0-15,2 0-3 16,-1 2 3 0,3 1-2-16,-4 0 2 15,-2 0-2-15,0 2 0 0,0 1 1 16,-2-1-3-16,0-2 2 16,-4 0-3-16,2 0 1 15,0 0-2-15,-2 0 1 16,2-3-1-16,2-3 2 0,0 0 1 15,4 0-2-15,-6-2 2 16,2 0 0-16,2 3 1 16,-4 0-1-16,0 2 0 15,0 1 2-15,-2 1-2 0,0 0 0 16,0-1-3-16,0 1 2 16,0 1-1-16,0-2 0 15,-2 0 2-15,-2 0-2 0,2-2 2 16,0 0 0-16,0 0-1 15,2 2 2-15,-2-1-1 16,0-1 1-16,2 0-1 0,-2 0 0 31,2 0 1-31,0-1-1 0,-4-3 0 16,4 4-1-16,-2-2 2 16,0-1-1-16,0 1 0 15,2 2 0-15,-2-2 0 0,0 1 1 16,0-3-2-16,0 2 2 15,0-2-2-15,0-2 2 16,0 1-2-16,-4 0 3 16,0-1 1-16,-2 1 0 0,0 2-1 15,-2 2 0-15,0-1 0 16,1 5 1-16,-1 1 0 16,0 0 0-16,4 0-4 0,-4 0 3 15,6 3-4-15,2-2-22 16,0-1-32-16,2-1-59 15,6-2-70-15,6 2-137 0</inkml:trace>
  <inkml:trace contextRef="#ctx1" brushRef="#br0" timeOffset="6913.84">6794 7392 0,'0'0'0</inkml:trace>
  <inkml:trace contextRef="#ctx0" brushRef="#br0" timeOffset="15829">4072 9578 741 0,'0'0'310'15,"0"0"-213"-15,0 0-19 0,0 0-56 0,-36 18-11 16,22-8-3-16,2 7 5 15,-3 4 41-15,5 4 24 32,-4 1-11-32,8 6-13 15,2-2-18-15,2 2-13 0,2-5-17 0,6 2-5 16,6-5-5 0,0-5-53-16,6 0-73 15,3-2-121-15,3-3-286 0</inkml:trace>
  <inkml:trace contextRef="#ctx0" brushRef="#br0" timeOffset="16762.14">4052 9535 844 0,'0'0'142'15,"0"0"20"-15,-38 25-81 0,19-14-27 16,5 3-20-16,0 6 14 16,6 4 14-16,-4 5 17 0,8 7 7 15,0 3 1-15,4 6-14 16,0-1-17-16,4 4-12 16,2-1-18-16,0-1-14 15,-2-5-7 1,-2-4-5-16,2-7-3 15,4-7-39-15,4-10-33 16,0-9-36-16,7-4-67 16,1-8-190-16</inkml:trace>
  <inkml:trace contextRef="#ctx0" brushRef="#br0" timeOffset="18634.32">4124 9835 425 0,'0'28'770'0,"0"1"-716"16,0 3 52-16,0-5-32 0,0-1-52 15,0-4-18-15,0-4 1 16,0-3 9-16,2-5 15 15,0-1 33-15,2-8 1 0,0-1-14 16,0-1-16-16,0-9-18 16,-4-5-9-16,4-6-6 31,-4-2-1-31,0-7 0 0,0-1-9 16,-4-3-12-16,0 1-3 15,4-1 7-15,0 2 10 16,0 3 6-16,0 3 3 15,4 3 0-15,4 3 3 16,1 3-3-16,3 3 3 0,6 4-3 16,-6 5 2-16,6 1-1 0,-2 4-2 15,0 4 2-15,-4 5-3 16,0 3 1-16,-8 5-2 16,-4-1-4-16,0 1-7 15,-8 1-5-15,-6 1-6 0,2-1-17 16,-6-3-32-16,4-3-61 15,2-3-44-15,4-3-114 0,-2-2-234 16</inkml:trace>
  <inkml:trace contextRef="#ctx0" brushRef="#br0" timeOffset="19321.72">4376 9891 659 0,'0'0'159'16,"-34"29"-4"-16,20-11-32 15,-2 0-62-15,6 3-12 0,7-2-2 16,3 0-21-16,3-5-5 16,7-5 0-16,6-8-10 15,6-2-11-15,0-7 0 16,0-5 2-16,-4-3-3 16,2 0 2-16,-12 1-1 15,-2-1-1-15,-3 2 0 16,-1 3-1-16,-2-1-22 0,-2 5-14 15,-1 0-4-15,-1 4 11 16,-2 1 15-16,2 2-17 16,-2 0-3-16,2 0 17 0,2 2-14 15,2-2-52-15,0 0-36 16,6-4-5-16,0-1-15 0,4-3 60 16,1 1 92-16,3 0 61 15,2 1 52-15,-4 2-11 16,2 3-5-16,-6 1 21 15,-2 0-30 1,-6 3-7-16,0 5-21 16,-6 2-27-16,-8 3-16 15,2 1-9-15,-6 0-9 0,6-1-6 16,-3 0-1-16,5-3-3 16,2-2 8-16,4 0 25 15,4-2 26-15,8 0-2 16,-2 1-14-16,3 1-6 0,7-2-8 15,-4 2-2-15,4-1-12 16,-6 2-10-16,-2-2-3 0,-4-1-3 16,-4 2-5-16,0-1-32 15,-8 0-38-15,-2 0-17 16,-2-2-44-16,0 3-89 16,2-1-162-16</inkml:trace>
  <inkml:trace contextRef="#ctx0" brushRef="#br0" timeOffset="19638.49">4606 10105 174 0,'0'0'1009'15,"-6"33"-889"-15,0-15 37 16,-5-1-103-16,-3-3-47 0,2-3-8 15,-2-3-34 1,6-4-99-16,4-4-109 16,4-3-230-16</inkml:trace>
  <inkml:trace contextRef="#ctx0" brushRef="#br0" timeOffset="22513.45">4698 9742 337 0,'0'0'914'0,"-4"54"-847"0,-2-21 35 16,2 2-49-16,0 1-31 16,0-3-16-16,-4 0 1 15,4-8-6-15,0-3 0 16,2-8 0-16,2-7-1 16,0-7 1-16,4-10-15 15,6-9 12-15,-4-9 2 0,0-5-1 16,0-4-7-16,-2 0-11 0,-4 1 4 15,4 3 1-15,-4 2 1 16,0 8 9-16,0 3 6 16,0 3 2-16,0 7 13 15,0 1 26-15,0 4 1 0,0 3 3 16,0 0 1-16,0 2 0 16,4 7 10-1,0 4-24-15,2 4-17 16,6 6-9-16,-2 5-2 0,5 5-4 15,-3 0-1-15,8-1 0 16,0-2-4-16,0-6 3 0,6-9-2 16,-4-7 2-16,-1-6-3 15,1-12-6-15,-10-8 1 16,2-4-12-16,-10-3-3 16,-2-2-4-16,-2-1-9 15,0 4-7-15,-4-1-11 16,-2 4-6-16,0 3-34 15,2 4-46 1,-2 4-48-16,4 6-110 16,-2 4-231-16</inkml:trace>
  <inkml:trace contextRef="#ctx0" brushRef="#br0" timeOffset="22977.07">5049 9874 908 0,'0'0'155'0,"0"0"0"15,0 0-50-15,0 0-67 16,0 0 31-16,0 0-1 16,-33 33-18-16,25-15-19 15,0 0-3-15,6 2-1 0,0 2-4 16,6-3-12-16,8-4-7 15,0-3-4-15,9-6-20 0,-3-5-17 16,4-1 6-16,0-2 3 16,-2-7-4-16,-2-4-7 15,-8-2 1-15,-4-4 11 16,-4-2 2-16,-2 0 0 0,-4-2-29 16,-6 0-26-16,-2 3-26 0,0 2-36 15,-2 5-77-15,4 7-189 16</inkml:trace>
  <inkml:trace contextRef="#ctx0" brushRef="#br0" timeOffset="23415.48">5157 9466 229 0,'0'0'241'0,"0"0"-226"15,0 0-84 1,0 0-201-16</inkml:trace>
  <inkml:trace contextRef="#ctx0" brushRef="#br0" timeOffset="23978.22">5133 9502 308 0,'0'0'518'15,"0"0"-324"-15,0 0-18 16,0 0-54-16,0 0-24 0,0 0-20 16,0 0-10-16,0 0-18 15,12 28-4-15,0-15-3 0,6 6-6 16,3 2-4-16,1 7-11 15,2 5-1-15,0 1 1 16,-4 5-3-16,-2 3-5 16,-10 0 0-16,-6-2-4 0,-4 2-3 15,-10-1-5-15,-4-6 0 16,-4-5-3-16,0-6-3 0,2-7-25 16,0-8-46-16,6-6-37 15,4-3-67-15,8 0-132 16,8 0-343-16</inkml:trace>
  <inkml:trace contextRef="#ctx0" brushRef="#br0" timeOffset="24948.12">5449 9620 849 0,'-2'3'87'0,"2"-3"-79"16,-2 0-12-16,0 0-56 0,2 0-49 0,0 0-88 16,0 0-132-16</inkml:trace>
  <inkml:trace contextRef="#ctx0" brushRef="#br0" timeOffset="25364.25">5447 9967 732 0,'0'0'457'0,"0"0"-315"0,0 0 19 16,23 29-70-16,-17-15-26 16,-2 5-12-16,0 3 6 15,-4 3-16-15,-4 5-7 16,-4 0-14-16,-5-1-18 0,-5-1-1 16,-4-3-3-16,0-7-2 15,0-6-25-15,2-8-47 0,2-4-64 16,4-7-75-16,11-3-294 15</inkml:trace>
  <inkml:trace contextRef="#ctx1" brushRef="#br0" timeOffset="18136.25">925 9268 0,'0'0'16</inkml:trace>
  <inkml:trace contextRef="#ctx0" brushRef="#br0" timeOffset="29544.93">5842 9619 875 0,'0'0'267'0,"0"0"-104"16,8 39-22-16,-8-20-59 15,4 7-36-15,0 2-8 0,-4 3-2 16,0 4-13-16,0-1-9 15,0-5-9-15,0-2-4 16,0-9-1-16,0-6-5 16,-8-8-9-16,4-4-33 15,0-12 11-15,0-6 20 0,2-6 6 16,-2-4 4 0,0-3 1-16,2 1 3 15,0 1 2-15,2 1-1 16,0 2 4-16,0 3-1 15,0 2 0-15,0-1-2 0,2-1 3 16,4 3-2-16,0-2 1 16,4 3-1-16,4-1 1 15,-4 3-1-15,6 2 0 0,-2 9 3 16,3 2-1-16,-1 4 11 16,-4 6 3-16,0 8-9 15,-2 3-4-15,-10 5-4 0,0 3-1 16,-4 0-3-16,-10 2 0 31,2-3-2-31,-4-4-16 0,2-5-16 16,-1-3-36-16,5-6-34 15,-2 1-69-15,8-3-141 16,2 1-371-16</inkml:trace>
  <inkml:trace contextRef="#ctx0" brushRef="#br0" timeOffset="29929.97">6060 9866 376 0,'0'0'571'16,"0"0"-429"-16,0 0-6 0,-27 30-62 16,15-20-22-16,0 3-20 15,0-1-11-15,6 3-5 32,-2-2-8-32,8-1-6 0,2-6 0 15,10-3-6-15,4-3-21 16,4-8 2-16,3-5-15 0,-1-3-10 15,2-2-18 1,-10-2 10-16,0 2 10 0,-6 2 27 16,-6 0-3-16,-2 3-16 15,0 5-30-15,-2 1-38 0,-6 3-57 16,2 3-132-16</inkml:trace>
  <inkml:trace contextRef="#ctx0" brushRef="#br0" timeOffset="30314.75">6261 9766 867 0,'0'0'147'0,"0"0"5"16,0 0-74 0,0 0-10-16,-40 37-15 0,28-24-13 15,-2 0-3-15,5-1-8 16,3 2-1-16,-2-4 3 16,6-1-5-16,2-4-8 15,10 2-2-15,-2-5-6 16,5 2-7-16,3 1 0 15,2 2-2-15,0 1-3 16,-4 1 1-16,-2 3-3 0,-4-1-6 16,-6 2-11-16,-2-3-12 15,-6 1-14-15,-2-2-15 16,-2-2-34-16,2-3-43 0,-4-2-72 16,6-1-89-16</inkml:trace>
  <inkml:trace contextRef="#ctx0" brushRef="#br0" timeOffset="30562.12">6348 10062 912 0,'0'0'80'16,"-9"37"80"-16,1-18-105 0,0-5-41 15,-2-4-14-15,2-5-15 16,2-4-95-16,4-3-133 16,2-5-199-16</inkml:trace>
  <inkml:trace contextRef="#ctx0" brushRef="#br0" timeOffset="31301.1">6486 9766 898 0,'0'0'188'0,"0"0"35"16,11 33-82-16,-7-15-46 16,2 5-41-16,0-1-20 0,0 3-5 15,-2 0-11-15,-4-4-10 16,4-2-6-16,-4-4-1 16,-4-5-3-16,4-5-7 15,-4-5-30-15,-2 0-15 0,6-10 21 16,0-1 18-16,6-3 9 15,2-2 3-15,0 2 5 0,6-1-1 16,0 4-4-16,-2 1 0 16,0 3 1-16,-2 1 1 15,-2 3 2-15,-6 3 0 16,-2 0 1-16,0 4-6 0,0 6-3 16,-2 2-2-16,-6 1 7 15,2 2 2 1,0-1-1-16,2-3 3 15,2-3-3-15,2-6 0 16,0-2-26-16,0-3-62 16,0-8 8-16,2 0-8 0,0-6-21 15,0 2-39-15,0 1-24 16,2 0-168-16</inkml:trace>
  <inkml:trace contextRef="#ctx0" brushRef="#br0" timeOffset="32165.74">6478 9809 150 0,'0'0'582'16,"0"36"-470"-16,6-13 46 16,-1 1-8-16,3 1-31 15,0 0-11-15,2 0-21 16,-2-1-22-16,0-4-30 0,0-2-15 16,-2-6-7-16,-2-8-8 15,-4-4-5-15,0-11-13 0,0-6 9 16,0-6 3-16,-4-4 1 15,-4-2-1-15,0-4 1 16,2 2-1-16,-4-2 2 16,2 5-1-16,2 2 0 15,4 3 0 1,-2 5 1-16,4 5 2 0,0 4 0 16,0 4 2-16,0 1 10 15,4 4 5-15,-2 0 3 16,4 0-8-16,4 5-6 15,2 3-4-15,-2 4 1 16,6 4 3-16,-2 3 1 0,2 3 5 16,2 3-1-16,-2 2 0 0,1-2-5 15,1 1-5-15,-4-5-3 16,2-4-1-16,-6-6 1 16,2-6-2-16,-4-5-2 15,0-12-18-15,-2-5-8 16,2-6 11-16,-4-5 3 0,-4-5-4 15,0 0-14-15,0-4-10 0,0-1-26 16,-8 0-51-16,2 5-99 16,4 4-152-16</inkml:trace>
  <inkml:trace contextRef="#ctx0" brushRef="#br0" timeOffset="32766.18">6909 9860 683 0,'0'0'98'16,"0"0"-4"-16,0 0-66 0,0 0 39 15,-30 12-7-15,18-2 8 16,-4 0-11-16,2 5-16 15,2-1 2-15,4 0 5 0,6 0-6 32,2-1-9-32,0-3-11 0,10-5-9 15,6-2-7-15,0-3-6 16,2 0-3-16,4-8 0 16,-4-1-5-16,-3 0-3 15,-1-5-3-15,-6 2-20 0,-6-1-12 16,-2 0 0-16,-4-1 1 15,-6 1-8-15,-6-1-45 16,-1 2-41-16,-1 0-29 16,0 0-131-16</inkml:trace>
  <inkml:trace contextRef="#ctx0" brushRef="#br0" timeOffset="33197.61">6936 9487 352 0,'0'0'490'0,"0"0"-351"0,0 0 36 16,0 0-81-16,38 29-28 15,-24-14-20-15,6 9-6 0,0 3-6 16,4 6-9-16,-6 5-11 15,-3 5-4-15,-3 4-5 16,-10 2-4-16,-4 0-1 0,-14-2-3 16,-3 0-8-16,-7-2-28 15,-4-8-34-15,-2-3-67 16,2-7-133-16,5-6-311 16</inkml:trace>
  <inkml:trace contextRef="#ctx0" brushRef="#br0" timeOffset="33752.39">5770 9334 923 0,'0'0'281'0,"0"0"-129"16,-27 41-40-16,13-19-45 16,-4 2-23-16,2 6-8 15,-2 8-8-15,4 4 3 16,2 5-2-16,4 6 1 16,4 2-11-16,4 0-12 0,4-1-4 15,6-4-5-15,4-7-14 16,4-5-10-16,4-7-10 0,0-11-32 15,-4-7-57-15,5-9-100 16,3-4-257-16</inkml:trace>
  <inkml:trace contextRef="#ctx0" brushRef="#br0" timeOffset="34521.89">7310 9545 895 0,'0'0'248'0,"0"0"-167"0,0 0 17 16,0 0-41-16,0 0-29 15,0 0-21-15,0 0-7 16,0 0-23-16,0 0-64 16,0 0-67-16,0 0-173 0,0 0-394 15</inkml:trace>
  <inkml:trace contextRef="#ctx0" brushRef="#br0" timeOffset="34869.31">7254 9902 1072 0,'0'0'191'16,"22"45"-15"-16,-14-17-50 15,0 2-46-15,-4 4-31 0,-6 3-18 16,0-1-13-16,-10-1-12 16,-6-2-6-16,-4-3-4 0,-7-5-14 15,3-5-37-15,-4-6-37 16,4-3-32-16,4-6-117 15,10-3-211-15</inkml:trace>
  <inkml:trace contextRef="#ctx0" brushRef="#br0" timeOffset="35858.85">7638 9497 946 0,'0'0'63'0,"0"0"0"15,-32 22-10-15,16-14-42 16,-2-1-8-16,0 4 0 0,2 4 5 15,-2 2 15-15,3 6 25 16,1 5 14 0,2 6 11-16,0 4-13 15,2 7-12-15,4 2-6 0,-2 2-14 0,0 3-13 16,4-2-12-16,2-6-3 16,2-5-4-1,4-8-25-15,10-12-29 16,0-7-50-16,10-11-83 15,3-4-198-15</inkml:trace>
  <inkml:trace contextRef="#ctx0" brushRef="#br0" timeOffset="40497.47">7687 9638 855 0,'0'0'185'0,"-12"37"-55"16,4-17-54-16,2 7-36 15,-2-2-31-15,1 6-6 16,-1-1 3-16,6-1-3 0,-2-1 0 15,-2-2-4-15,6-6 2 16,0-5-3-16,2-3 0 0,2-5 0 16,4-3-4-16,0-4 0 15,1-9-1-15,-3-6 3 16,2-3 0-16,0-5-7 16,0-3-4-16,-8-1-1 0,2-2 0 15,0 2-1-15,-2 3 6 16,0 4 12-1,0 3-1-15,0 3 3 16,0 4 1-16,-2 2 17 16,2 3 10-16,-2 0 5 15,2 3-1-15,-4 2 0 0,4 4 11 16,0 7 11-16,0 4-27 16,0 9-14-16,0 4-4 15,4 4-5-15,6 4-5 0,6-1 0 16,0-2-4-16,8 0 2 15,2-9-1-15,1-6-1 16,3-4 0-16,2-11-3 16,-6-3 2-16,-4-13-1 0,-2-4 0 15,-7-8 0-15,-3-5 0 16,-4-5-3 0,-4-3-57-16,-2 1-25 15,0-1-25-15,-6 1-19 16,0 4-15-16,0 4 26 15,1 4-47-15,1 6-68 16,-2 5 80-16</inkml:trace>
  <inkml:trace contextRef="#ctx0" brushRef="#br0" timeOffset="40998.25">8057 9900 511 0,'0'0'306'0,"0"0"-242"16,0 0 19-16,0 0-1 0,35 10-48 15,-19-16 0-15,0-3 4 16,2-3-7-16,0 5 18 16,-8-2 1-16,-2 2-6 15,0 0-14-15,-8-1-14 0,0 0-10 16,-12-1-4-16,2 3 0 15,-10 0-1-15,4 3 1 16,-4 3 0-16,4 4 0 0,3 8 1 16,-3 4 2-1,10 4-1-15,-4 2 0 16,8 2-2-16,2-2 0 16,8 1-1-16,2-4-4 15,6-2-13-15,-1-3-13 16,-1-2-12-16,0-6-9 15,2-1-22-15,-8-5-54 0,2-5-121 16,0-2-385-16</inkml:trace>
  <inkml:trace contextRef="#ctx0" brushRef="#br0" timeOffset="41452.55">8365 9864 555 0,'0'0'163'0,"0"0"-119"16,0 0 58-16,-40 0-26 16,22 5 11-16,4 5-22 15,-2 2-10-15,2 4-8 0,4-2-6 16,2 5-12-16,8-5-11 16,0 2-8-16,4-6-9 15,6-3-2-15,2-2-3 16,4-3-4-1,-2-2-16-15,4-2 4 0,-8-3 2 16,0-2 0-16,0-2 0 16,-6 1 0-16,-2-3 3 15,-2-1-10-15,0 2-10 16,0 1 1-16,-2 2 12 16,2 3 16-16,-2 2 8 0,2 2 9 15,0 6 56-15,2 4-5 0,2 2-12 31,0 5-10-31,0 2-6 16,2 5 3-16,-2 3-4 16,-4 2-7-16,0 4-10 0,-4 0-9 15,-8 0-9-15,2-1 0 16,-8-5-6-16,2-6-40 16,-2-5-45-16,4-8-26 15,4-5-107-15,4-3-140 0</inkml:trace>
  <inkml:trace contextRef="#ctx0" brushRef="#br0" timeOffset="41801.61">8482 10033 613 0,'0'0'162'0,"0"30"-84"16,-4-15 7-16,-4-3-64 15,2-4-19-15,2-2-5 0,0-6-88 16,4 0-177-16</inkml:trace>
  <inkml:trace contextRef="#ctx0" brushRef="#br0" timeOffset="42484.02">8539 9653 414 0,'0'0'350'0,"0"0"-233"15,0 0 10-15,0 0-30 16,4 29-35-16,2-17-7 16,0 3-1-16,4 2-16 15,0 0-19-15,4 1-9 16,-6-1-5 0,0-5-5-16,-2-3-2 15,0-5-28-15,0-4-84 0,-2-2-132 16,2-5-180-1</inkml:trace>
  <inkml:trace contextRef="#ctx0" brushRef="#br0" timeOffset="42703.01">8726 9624 382 0,'0'0'289'0,"-12"41"-184"0,4-11 16 15,-2 3-25-15,2 8-11 16,-4 3-22-16,3 3-37 16,-5 0-21-16,2 0-6 15,4-3-67-15,0-5-123 16,6-5-109-16</inkml:trace>
  <inkml:trace contextRef="#ctx0" brushRef="#br0" timeOffset="43271.3">8748 9987 613 0,'0'0'176'0,"26"-12"-142"0,-12 0 34 15,0-2-48-15,-2 0-16 0,-1 0-1 32,-3 3 8-32,-2 1 18 15,-2 1 8-15,0 1 1 0,-4 1-11 16,-8 2-10-16,-2 1-13 15,2 2 1-15,-7 2-9 16,-1 7 1-16,2 4 9 0,0 6 2 16,2 4 7-16,2-1 14 15,4 2 6-15,4 1-2 16,2-5-4-16,4-3-8 16,4-3-17-16,4-5-5 0,6-7-2 15,-2 0 2-15,4-7-1 16,1-6-2-16,1 0-24 15,-2-1-30-15,-2 0-25 0,-4 3-58 16,0 2-79-16,-4 1-257 16</inkml:trace>
  <inkml:trace contextRef="#ctx0" brushRef="#br0" timeOffset="43655.92">9026 9720 730 0,'0'0'115'0,"0"0"-5"0,-2 32 14 16,-4-19-67-16,-2 2-20 15,0-1-9-15,2 0-2 16,0 0-9-16,2-1 6 16,2-3 0-16,2-1-2 15,0-3 0-15,4 1-7 0,4 0-4 16,2 0-3-16,2 3 1 0,2 1-4 16,-2 2 1-16,-4 2 2 31,-2 2-4-31,-2 2-4 0,-8-3-5 0,-6 3 3 15,-2-4-5-15,-4-1-23 16,2-5-21 0,-2-2-40-16,6-6-65 0,2-2-118 15,6-11-486 1</inkml:trace>
  <inkml:trace contextRef="#ctx0" brushRef="#br0" timeOffset="44344.32">9076 9379 467 0,'0'0'185'16,"0"0"-35"-16,0 0-31 16,0 0 23-16,0 0-35 15,0 0-72-15,41 20-10 0,-19-1-5 16,0 10 12-16,2 6 1 15,-2 9 15-15,-2 7-1 0,-4 4-12 16,-6 3-9-16,-5 5-4 16,-5-3-4-16,-3 1-6 15,-5-5-9-15,-10-6 0 0,-4-6-5 16,0-9-6-16,-4-8-61 16,6-7-86-16,0-8-112 15,11-4-248 1</inkml:trace>
  <inkml:trace contextRef="#ctx0" brushRef="#br0" timeOffset="45077.77">9407 9536 1072 0,'0'0'104'0,"0"0"-31"16,0 0-45-16,0 0-34 0,0 0-57 15,0 0-118-15,0 0-149 16</inkml:trace>
  <inkml:trace contextRef="#ctx0" brushRef="#br0" timeOffset="45460.05">9364 9956 904 0,'0'0'152'0,"16"36"2"16,-14-10-33-16,2 3-61 16,-2 4-9-16,-4 3-8 15,2-1-23-15,-6-2-15 16,-4-3-6-16,0-5 1 0,-6-8-4 16,4-6-54-16,0-9-66 0,4-3-83 15,6-8-164-15</inkml:trace>
  <inkml:trace contextRef="#ctx0" brushRef="#br0" timeOffset="48012.84">9642 9397 841 0,'0'0'163'0,"0"0"-29"16,0 0-42-16,0 0 1 0,0 0-25 15,-26 26-4-15,12-8-14 16,-2 6-19-16,0 8-15 0,-2 5-12 16,5 5-2-16,-5 1-1 15,10 3 0-15,0-1 1 16,8-1 1-16,4-4-1 16,4-2 0-1,6-5 0-15,0-3 0 16,1-6-1-16,-3-5-4 15,2-3-13-15,-8-4-65 0,4-6-106 16,4-1-219-16</inkml:trace>
  <inkml:trace contextRef="#ctx1" brushRef="#br0" timeOffset="42927.16">6318 6890 0,'-32'27'0,"10"-6"15,22-21-15</inkml:trace>
  <inkml:trace contextRef="#ctx0" brushRef="#br0" timeOffset="51494.75">9745 9530 706 0,'0'0'210'0,"0"0"-42"16,-12 30-61-16,8-13-16 16,0 4-20-1,2 6-11-15,-2 5-5 16,0 5-9-16,2 2-4 16,0 1-9-16,2 0-8 0,0 0-6 15,0-6-7-15,-2-7-5 16,2-6-3-16,0-7-3 15,-4-7-2-15,2-7-3 16,0-12-48-16,-2-8 20 0,4-7 0 16,0-9-5-16,0-3 3 15,0 0 8-15,0 3 12 0,4 2 8 16,-2 3 5-16,2 7 3 16,-2 3-2-16,2 0 7 15,2 5 9-15,0-1 9 0,0 3 1 31,0 1-9-31,2 2-7 16,2 2-4-16,0 4 1 16,4 4 1-16,-4 1 1 0,2 4-1 15,0 5-5-15,2 5-2 16,-8 2 0-16,-2 3-2 0,-2 0-1 16,-2 2-5-16,-6-1-5 15,-4 0-16-15,-2-2-28 16,-4-4-42-16,0 1-81 0,2-6-140 15,2 1-432-15</inkml:trace>
  <inkml:trace contextRef="#ctx0" brushRef="#br0" timeOffset="51874.86">9924 9816 719 0,'0'0'157'0,"0"0"-79"16,0 0 23-16,-36 17-25 15,26-9-27-15,-4 2-3 16,2 4 0-16,4 0-14 0,3 3-5 15,3-1-11-15,2-3-5 16,7 0-6-16,7-6-2 0,6-4-6 16,2-3-19-16,2-5-10 15,0-4-2-15,-2-1 10 16,-3-2-3-16,-7-3 3 16,-2 2 6-16,-10 0-2 0,0 0-17 15,-4-4-60-15,-4 5-26 16,-2 0-40-1,1 3-64-15,-3 0-206 16</inkml:trace>
  <inkml:trace contextRef="#ctx0" brushRef="#br0" timeOffset="52244.24">10196 9707 798 0,'0'0'180'0,"-4"29"-47"16,-4-15-19 0,-2 0-53-16,-6 0-22 15,2-1-13-15,1-1-4 16,1 1-6-16,2-4 5 15,4 0 1-15,4-2 3 16,2 0 3-16,2-2 1 0,8 0 0 16,2 0-18-16,-1 2-3 15,3-1-5-15,-2 1 3 0,-4 5 1 16,-4-1-9 0,-4 0 4-16,-12 2-10 15,0 1-3-15,-6-4-31 16,1 0-25-16,1-3-31 0,6-6-78 15,0-1-115-15,8-2-336 16</inkml:trace>
  <inkml:trace contextRef="#ctx0" brushRef="#br0" timeOffset="52744.58">10347 9983 934 0,'0'0'218'0,"2"55"-117"0,-6-27 6 16,-4-4-85-16,0-8-21 15,-6-5-2-15,6-10-27 16,4-3-125-16,0-11-59 15,8-5-100-15,2 1-117 16</inkml:trace>
  <inkml:trace contextRef="#ctx0" brushRef="#br0" timeOffset="53423.47">10506 9640 329 0,'0'0'23'0,"0"0"-11"16,0 0-8-16,0 0 35 31,0 0 102-31,0 0 36 16,0 0-24-16,20 29 19 0,-18-20-26 15,2 3-20-15,4 1-32 16,-4-1-24-16,2 1-21 15,-2-1-19-15,2-2-19 16,0-3-8-16,-3-2-3 0,-1-1-19 16,0-4-62-16,2 0-55 15,0-2-121-15,6-2-93 16,-4-2-312-16</inkml:trace>
  <inkml:trace contextRef="#ctx0" brushRef="#br0" timeOffset="53677.57">10703 9501 986 0,'0'0'105'0,"-14"54"29"0,4-20-45 16,-6 7-62-16,4 3-16 15,-6 5-3-15,6-1 5 16,-4 1 0-16,6-6-4 0,0-6-6 16,2-8-3-16,0-9-5 15,5-6-71-15,-3-7-97 0,6-7-173 16,2-3-227-16</inkml:trace>
  <inkml:trace contextRef="#ctx0" brushRef="#br0" timeOffset="54194.54">10754 9898 152 0,'0'0'502'15,"0"0"-411"-15,30-1 58 0,-16-5-43 16,0-2-20-16,0-4-27 15,-2-1-21-15,-2 0-2 0,0 0-14 16,-7 1-6-16,-3 0-10 16,-3 3 0-16,-11 4-2 15,2 1 5-15,-10 2-3 16,-2 2-2 0,-2 3-6-16,2 5 3 15,-1 5-1-15,5 1 1 16,6 2-1-16,4 4 3 0,6 1 2 15,4 0-1 1,4 0 3-16,8-2 0 0,4 1 10 16,3 0-9-16,3-3-6 15,0-3-3-15,0-3-1 0,-4-4-31 16,0-6-34-16,-2-1-71 16,-8-9-64-16,0-3-187 0</inkml:trace>
  <inkml:trace contextRef="#ctx0" brushRef="#br0" timeOffset="54548.08">10971 9762 385 0,'0'0'336'0,"0"0"-234"0,0 0 21 0,0 0-38 16,0 0 0-1,-14 37-10-15,10-28 8 16,0 3-18-16,0-1-10 16,4-1 1-16,0-1-5 0,0 1-12 15,8-1-18-15,4 1-13 16,-2-1-6-16,6 0-1 16,-2 2 0-16,1 0-3 15,-5 0 3-15,2-2-2 0,-12 1 1 16,0 0-4-16,-10 2-6 15,-2-1 0-15,-7 1-9 0,1-2-18 16,0-4-10-16,0-3-31 16,6-3-56-16,2-4-90 15,6 0-136-15</inkml:trace>
  <inkml:trace contextRef="#ctx0" brushRef="#br0" timeOffset="55080.63">11138 9487 496 0,'0'0'86'16,"0"0"52"-16,0 0-52 16,0 0-17-16,-26-20-8 15,24 19 5-15,2 1 10 16,0 0 36-16,2 6-3 0,4 0-58 16,4 5-15-16,2 1-6 15,1 6-5 1,3 4-7-16,0 6-1 15,4 5 2-15,-6 4-2 16,0 6 0-16,-6 3-3 16,-6 1 0-16,-2 3-4 15,-8-2-9-15,-6-2-2 0,-2-4 0 0,-6-5-3 16,2-5-30-16,1-7-58 16,3-7-76-16,8-6-152 15,8-7-628-15</inkml:trace>
  <inkml:trace contextRef="#ctx1" brushRef="#br0" timeOffset="47683.85">7392 6879 0</inkml:trace>
  <inkml:trace contextRef="#ctx0" brushRef="#br0" timeOffset="92497.66">3941 10357 524 0,'0'0'278'15,"0"0"-186"-15,0 0 11 16,0 0-18-16,0 0-37 0,0 0-4 16,0 0 3-16,0 0 8 15,0 0 2-15,0 0-7 0,0 0-15 16,0 0-10-16,0 0-7 16,-20-10-8-16,12 12-3 15,2 2-1-15,-6-2 2 16,2 1-1-1,2 1-2-15,-4 2 1 16,3 1-2-16,1-1 1 16,-2 2 4-16,2 1 2 0,0-2-3 15,-2 2 1-15,4-1-1 16,0 0-1-16,2-1 4 16,-4 2 2-16,4 0 3 15,2 0 1-15,2 0 5 0,0-3 1 16,0 4-7-16,4-1-4 15,2-2-4-15,2 0-4 16,0 2-2-16,0-1-1 0,2-1-1 16,0 2 1-16,-2-1 1 15,0-1-2-15,-4 2 0 16,0 0-1 0,-4 1 1-16,0-2-2 15,0 2-3-15,-4 0-5 16,0-1-6-16,-8 0-3 0,2 0-3 15,-2 1 2-15,0-5 3 16,2 2 9-16,-2-4 8 16,2 3 0-16,-4-4 1 15,4 2 1-15,4 0 3 0,-6 1 6 16,6 0 3-16,2 0 4 16,-3-1-2-16,3 1-4 0,2-3-4 15,2 1 2-15,-2-2 1 16,2 0 0-16,0 1 0 15,0-1-2-15,2-1 1 16,-2 1-4-16,0 2-1 0,2-3-4 16,-2 1 0-16,0 0-1 0,0 1-2 15,0-2 1-15,0 0 0 16,0 0 1-16,0 0 1 16,0 0 0-16,0 0 0 15,4 0 0-15,-1 0 0 16,1-2 1-1,4 1 0-15,2 0 1 16,2-2-2-16,2 3 1 0,0 0-1 16,2 0-2-16,-4 4 2 15,2 1-1-15,-6 1 1 16,-4 3-2-16,0 0 0 16,-4 3-3-16,-6 0-7 15,-4 5-2-15,-6-1 2 0,-4 4 0 16,-2 1-1-16,-4 2-2 0,3 4 6 15,1 2 1-15,0 3-1 16,0-2 7-16,4 3 3 16,6 0 0-16,8 0 0 15,0-2-2-15,4-6 5 16,10-1-4 0,10-8 10-16,10-6-10 0,4-9-6 15,5-1-1-15,-1-9 2 16,2-7-18-16,-6-2-88 15,-9-1-103-15,1 0-301 16</inkml:trace>
  <inkml:trace contextRef="#ctx0" brushRef="#br0" timeOffset="93413.93">4165 10474 704 0,'-13'1'272'0,"1"7"-163"16,-8 1-35-16,0 4-50 16,0 7-1-16,2 5 19 0,0 3 7 15,6 10-1-15,-2 4 9 16,6 4 2-16,5 1-12 16,-1 3-8-16,4-3-11 15,4-2-10-15,5-6-8 0,7-5-6 16,0-6-5-16,8-10-13 15,4-7-18-15,2-10-19 16,-3-1-48-16,3-4-79 0,-4-3-174 16,-2 1-417-16</inkml:trace>
  <inkml:trace contextRef="#ctx1" brushRef="#br0" timeOffset="86288.9">1331 8050 0,'0'0'0</inkml:trace>
  <inkml:trace contextRef="#ctx0" brushRef="#br0" timeOffset="97259.19">4221 10619 1085 0,'4'34'178'0,"-2"4"-23"15,2 2-49-15,0 2-48 16,2-1-25-16,0-2-7 16,-2-4-8-16,0-4-4 15,0-7-4-15,-2-6 1 16,2-5 0-16,-2-5 5 16,0-4-9-16,2-4 2 0,-4 0-5 15,4-8-7-15,-4-3 2 0,2-3 0 16,0-2 0-16,-2-2 0 15,0-4-4-15,0 2 9 16,-4-3-5-16,0 0 1 16,-4-2-2-16,2-1-7 0,2 1-3 31,0-2 1-31,0 1 0 0,4-1 6 16,0 1 3-16,0 2 1 15,4 1 3-15,2 3-3 0,4 1 3 16,4 1 3-16,4 4-1 15,-3 0 5-15,7 5 2 16,0 5-1-16,4 4-2 16,-4 2-3-16,-2 9 2 0,-4 6 2 15,-7 7-3-15,-3 5-5 16,-6 3-2-16,-11 2 0 16,-3 1 0-1,-8-4-1-15,-2-3-11 0,-2-5-32 16,0-5-33-16,0-8-32 15,7-5-79-15,3-2-116 0,4-3-230 0</inkml:trace>
  <inkml:trace contextRef="#ctx0" brushRef="#br0" timeOffset="97694.56">4465 10915 962 0,'0'0'169'0,"0"0"-3"0,0 0-65 15,-33-4-51-15,19 9-21 16,6 4-15-16,0 5-4 16,2 3 0-16,6 1-4 15,0 2 0-15,10-1 2 16,0-4-2-16,10-5-1 15,-3-4-6-15,7-6-5 0,0-3-5 16,0-10-2-16,-4-5-3 16,0-1-7-16,-8-4-13 0,-2-1-13 15,-6 3-9-15,-4 0-28 0,0 0-44 16,-8 4-107-16,0 5-95 16</inkml:trace>
  <inkml:trace contextRef="#ctx0" brushRef="#br0" timeOffset="98019.73">4585 10831 468 0,'0'0'292'0,"31"0"-167"0,-19 0 11 15,2 0-24-15,-4-1-36 32,0 1-14-32,-4 2 2 15,-2 5-10-15,-4 4-15 16,-4 2-11-16,-2 2 0 0,-4 2-1 15,4-1 1-15,-4-2-1 16,2-1 2-16,2-3-6 16,4 0 3-16,2-3 5 0,0 0-2 15,0 1-1-15,4-2-7 16,4 0-4-16,6 1-8 16,-4-3-5-16,6 1 0 0,-6 1-2 15,2 0 0-15,-8 2-2 16,-4 2-5-16,-10 3-20 0,-2-2-33 15,-10-2-34-15,2 0-63 32,2-4-155-32,2-3-531 0</inkml:trace>
  <inkml:trace contextRef="#ctx0" brushRef="#br0" timeOffset="99030.58">4865 10600 258 0,'0'0'892'0,"0"0"-805"15,0 0 61-15,0 0-34 16,0 0-25-16,-4 42-21 15,4-13-19-15,4 9-13 16,2 8-7-16,6 2-5 16,-7 4-4-16,3-5-6 0,4-7-9 0,-6-7-2 15,-2-9-4-15,0-11-4 16,-2-10-11-16,-2-6-13 16,0-14-58-16,0-7 59 15,0-7 6-15,-2-7 9 16,-4-2 7-16,2 0 7 15,0 1-1-15,4 3 1 0,-6 6 0 0,4 4 1 16,0 7 2-16,2 5 14 16,0 5 5-16,0 4-1 15,0 5 7-15,4 7 11 16,2 5-16-16,0 9-19 16,4 4-5-16,4 5 1 15,0 2 2-15,6 3-2 16,2-5 1-16,4-4-2 15,-1-6 2-15,3-5 0 16,0-8-2-16,-4-7 0 16,0-12-1-16,-6-10-4 15,-5-7 1-15,-7-9-3 16,-4-4 0-16,-2-4-12 0,-6-2-24 16,-5-3-14-16,-7 2-25 0,0 2-20 15,2 6-43-15,0 11-29 16,6 9-37-16,4 12 59 15,6 9 65-15,0 13 91 0,6 11-7 16,2 5-100-16,2 7-252 16</inkml:trace>
  <inkml:trace contextRef="#ctx0" brushRef="#br0" timeOffset="99377.59">5389 10634 914 0,'0'0'179'0,"0"0"14"15,0 0-95-15,12-30-45 16,-22 26-9-16,0 4 2 16,-8 1-6-16,-4 14 3 0,4 6-1 15,3 8-3-15,-1 7-4 16,6 4 3-16,6 0-2 15,4-4-15 1,4-4-9-16,4-5-4 16,10-8-3-16,3-9-1 15,9-5-3-15,0-5-6 0,2-9-10 16,0-10-8-16,-7-4-14 16,-5-6-5-16,-10-1 2 15,-8-4 6-15,-6-1-18 16,-10-1-20-16,-8 2-32 0,-3 0-64 15,-1 3-162-15,2 7-532 16</inkml:trace>
  <inkml:trace contextRef="#ctx0" brushRef="#br0" timeOffset="100047.67">5657 10342 878 0,'0'0'204'0,"0"0"-55"16,0 0-48-16,-2 32-22 16,2-18-3-16,0 2 0 15,2 5-10-15,4 0-7 0,4 3-3 16,0 4-14-16,6 3-15 16,0 3-8-16,2 3-7 0,-6 3-2 15,-2 4-4-15,-7 0-4 16,-3 3-2-16,-3-2-1 15,-15-2-3-15,0-6-12 16,-2-5-38-16,2-8-48 16,-2-8-63-16,6-3-156 0,6-7-356 31</inkml:trace>
  <inkml:trace contextRef="#ctx0" brushRef="#br0" timeOffset="100764.69">6076 10395 831 0,'0'0'156'0,"0"0"6"0,0 0-66 15,0 0-15-15,-26-11-22 16,9 25 10-16,-5 8-11 16,2 9-17-16,-2 8-4 0,-2 7-7 15,6 6 3-15,4 3 1 16,5 2 1-16,3 0-3 0,6 0-5 16,-2-3-2-16,10-6-8 15,5-6-13-15,-1-9-5 16,4-5-13-16,4-13-36 15,-4-6-74 1,2-5-96-16,0-4-245 16</inkml:trace>
  <inkml:trace contextRef="#ctx1" brushRef="#br0" timeOffset="93952.93">3319 8322 0</inkml:trace>
  <inkml:trace contextRef="#ctx0" brushRef="#br0" timeOffset="103531.02">6156 10609 681 0,'0'7'140'0,"0"4"70"16,0 4-84-1,0 1-28-15,0 7-14 16,0 8-18-16,0 3-10 16,0 3-9-16,0 1-2 15,0 0-8-15,0-4-6 16,0-3-12-16,0-7-7 0,0-4-5 15,0-6-4-15,0-5-1 16,2-6 1-16,-2-3-4 0,2-12-12 16,0-5 9-16,-2-4 4 15,2-8-1-15,-2-2 0 16,0-3 1-16,-4-3-1 16,0 0 0-16,2-1 0 0,-2-2 1 15,-2 3 0-15,4 1-3 16,2 3-1-16,0 6 4 0,0 6 1 15,8 3 1-15,-2 8 1 16,4 0 4-16,4 5 12 16,7 2-7-16,-3 3-3 15,8 1-3-15,0 6-3 0,-2 4-2 16,-2 8 0-16,-4 4 0 16,-14 8 0-1,-4 3-4-15,-4 0 1 16,-12-1-2-16,-6-2 3 15,-2-10-12-15,0-4-53 16,2-11-50-16,0-6-85 0,3 0-145 16,9-6-283-16</inkml:trace>
  <inkml:trace contextRef="#ctx0" brushRef="#br0" timeOffset="103983.8">6412 10911 1002 0,'0'0'136'15,"0"0"-35"-15,0 0-38 0,-36-6-11 16,20 7-23-16,-3 9-15 15,3 8-5-15,4 4 2 16,2 2 8-16,6 1 3 0,4-2-7 16,4-1-8-16,6-7-1 15,4-8-4-15,1-4-3 16,7-4-23-16,-4-11-23 16,2-4-20-1,-2-4-22-15,-4-3-23 16,-2 0-45-16,-2 0-6 0,-4 0-108 15</inkml:trace>
  <inkml:trace contextRef="#ctx0" brushRef="#br0" timeOffset="104300.25">6565 10821 63 0,'0'0'456'0,"36"-3"-194"0,-28 3-75 16,0 2-18-16,-6 5-55 0,-2 1-36 15,-10 5-45-15,-4 1-1 16,-2 5 9-16,-8 2-7 15,6 2-1-15,0-4-2 16,2-2-2-16,6-3 4 16,4-3 1-1,6-3 5-15,6-3 0 0,6-4-2 16,10-1-16-16,0 0-14 16,8-1-5-16,2-4 0 15,-3 1-1-15,-1 1 0 16,-8 3 0-16,-4 3 0 0,-12 5-2 15,-4 2-6-15,-12 2-8 16,-2 4-13-16,-8 0-26 16,0 1-27-16,-1-6-24 0,1-1-44 15,8-1-129-15,-2-4-250 16</inkml:trace>
  <inkml:trace contextRef="#ctx0" brushRef="#br0" timeOffset="105088.82">6807 10548 607 0,'0'0'190'16,"0"0"-85"-16,0 0 46 16,4 30-51-1,2-7-18-15,2 10-3 16,4 9-9-16,-2 5-17 16,6 6-9-16,-8 2-8 15,2-2-9-15,2-4-12 16,-6-7-6-16,-2-9-7 15,-2-9-2-15,-2-10-2 16,0-8-1-16,-6-11-19 0,4-11-25 0,-6-11 24 16,2-9 15-16,0-9 5 15,0-4-2-15,2 0 1 0,-4 1-1 16,2 8 0-16,4 7 4 16,-2 8 0-16,4 7 3 15,0 8 4-15,0 3 30 16,0 5 9-16,4 2 3 0,0 5-10 31,4 6-14-31,-4 7-16 0,6 6-6 0,2 6 1 16,2 6-1-16,2 4 1 0,3-4-1 15,3 0 1-15,2-8-1 16,4-6-1-16,2-10 1 16,-2-8-3-1,1-8 0-15,-3-11-1 16,-4-6-3-16,-6-10-3 15,-10-3 1-15,-4-8 2 16,-4-4 2-16,-8-3 0 0,-6-2 0 16,-4 1 0-16,0 6-23 15,-2 4-32-15,3 12-23 16,5 11-35-16,2 9-32 0,4 8 24 0,6 9 8 16,2 7-8-16,0 5-75 15,4 3-99-15</inkml:trace>
  <inkml:trace contextRef="#ctx0" brushRef="#br0" timeOffset="105456.9">7360 10643 824 0,'0'0'112'15,"0"0"51"-15,0 0-73 0,0 0-48 16,0 0-17-16,0 0 26 16,0 0 2-16,0 0 3 0,-36 41-10 15,22-7-9-15,0 8-5 16,6 0-1-16,0 1 3 16,8-2-8-16,0-8-12 15,12-8-7-15,0-6-3 0,8-9 0 31,2-9-5-31,3-7-6 16,5-9-16-16,-4-10-14 0,0-5-7 16,-6-4 7-16,-10-4 12 15,-4-3 11-15,-6 2 9 16,-12-2-2-16,-10 2-15 16,-6 3-6-16,-4 5-4 15,-3 7-42-15,1 13-104 0,4 11-196 0</inkml:trace>
  <inkml:trace contextRef="#ctx0" brushRef="#br0" timeOffset="106142.63">7628 10353 425 0,'0'0'259'16,"0"0"-86"-16,0 0 0 15,0 0-11-15,0 0 11 16,0 0-46-16,0 0-37 16,37-3-28-16,-19 19-21 0,0 6-11 15,4 8-6-15,-2 8-5 16,-4 10-9-16,-4 8-2 0,-8 9-1 16,-4 3-4-16,-10 1 0 15,-4-2-2-15,-2-8-2 0,-4-10-1 16,2-14-3-16,8-12-29 15,-2-13-71-15,12-10-96 16,8-6-131-16,14-7-303 16</inkml:trace>
  <inkml:trace contextRef="#ctx0" brushRef="#br0" timeOffset="106907.62">8386 10430 570 0,'0'0'243'16,"0"0"-16"-16,0 0-62 15,0 0-113-15,0 0 16 0,-31 7 13 16,9 2-14-16,-4 4-18 0,0 6 3 16,2 4 2-16,-1 9 6 15,5 8 7-15,-2 6-5 16,8 7-14-16,2 3-8 16,2 1-10-16,6 0-9 15,4-2-9-15,2-5-3 0,10-7-7 16,-2-6-2-1,6-8-10-15,2-11-30 16,4-8-42-16,-3-9-65 16,3-3-62-16,0-6-152 15,-4-1-431-15</inkml:trace>
  <inkml:trace contextRef="#ctx0" brushRef="#br0" timeOffset="109088.9">8468 10601 741 0,'0'0'120'16,"-2"0"-34"-16,0 5 30 15,0 3 10-15,-2 6-28 16,2 4-12-16,-2 8-23 0,-2 5-15 16,4 4-9-16,0 4-5 15,2 2-2-15,0 1-3 16,6-1 3-16,2-5-1 0,0-5-4 16,-2-5-6-16,2-8-11 15,-4-6-3-15,-2-5-3 16,0-7-5-16,-2-4-13 15,-2-8-19-15,-4-8 30 0,2-3 1 16,-4-7 1-16,0-3 0 16,2-3-3-16,-4-1-7 0,6 3-7 15,2 0 6-15,2 3 7 16,6 1 6-16,4 3 2 16,4 3 3-16,4 2 11 15,2 4-1 1,0 3-5-16,3 4-4 15,3 4-3-15,-2 3-2 0,0 3-1 16,-2 6 0-16,-2 8-4 16,-10 4-2-16,-5 8-1 15,-5 2-1-15,-2 3-2 16,-7 1-2-16,-9-1-17 16,-2-5-28-16,2-4-26 0,-4-5-21 15,2-7-62-15,6-4-78 0,0-2-162 16</inkml:trace>
  <inkml:trace contextRef="#ctx0" brushRef="#br0" timeOffset="109449.84">8808 10876 965 0,'0'0'192'15,"0"0"-30"-15,0 0-144 16,0 0 3 0,-30 6 9-16,12 0-1 15,2 6-7-15,-2 2-4 0,6 4-5 16,0 2-5-16,4 0-5 16,6-1 1-16,2-2-1 15,4-5-2-15,8-1-12 0,6-9-20 16,4-2-9-16,4-2 7 15,0-9-7-15,-1-3 4 16,-3-2 17-16,-8-2 11 16,2-1-2-16,-8-2-23 0,-2 0-49 15,-4 1-46-15,4-2-39 16,-6 5-85-16,4 1-114 16</inkml:trace>
  <inkml:trace contextRef="#ctx0" brushRef="#br0" timeOffset="109750.72">8935 10806 189 0,'0'0'329'0,"39"-17"-91"0,-17 13-87 15,0 1-1-15,-2 1-13 16,0 2 6-16,-12 3-37 16,-4 6-27-16,-4 2-22 15,-8 6-32-15,-6-1-9 16,-2 4 2-16,-4 2-2 0,2-1-3 16,4-1-3-16,0-4 0 0,7-3 0 15,3-3 2-15,4-3 6 16,4-1 6-16,5-5-6 15,11 1-10-15,8-2-6 16,2 0-1-16,4 0-1 16,-4 0-2-16,-1 0 4 0,-13 0-1 15,-2 5 1-15,-14 2-4 0,-4 5-4 16,-10-2-13-16,-4 2-2 16,-2-3-16-16,-5 0-25 15,-1-2-30-15,4-5-28 16,6-2-90-16,6 0-153 15,6 0-488-15</inkml:trace>
  <inkml:trace contextRef="#ctx0" brushRef="#br0" timeOffset="110351.49">9435 10544 863 0,'0'0'249'0,"0"0"-32"0,34 20-84 16,-20-8-40-16,-4 3-19 16,2 5-26-16,-2 3-20 0,-2 5-13 15,-2-2-12-15,0 0-3 16,-6-4-2-16,0-7-21 0,0-5-50 16,0-9-43-16,0-3-74 15,0-12-42-15,4-6-54 16,2-6-273-16</inkml:trace>
  <inkml:trace contextRef="#ctx0" brushRef="#br0" timeOffset="110552.05">9688 10500 828 0,'0'0'113'16,"-12"59"53"-16,-6-17-79 15,-4 8-18 1,-6 6-15-16,-2 7-13 15,0 3-2-15,3 0-20 16,3-5-12-16,6-9-5 16,4-12-2-16,10-11-21 0,4-14-61 15,8-7-64-15,10-8-188 16,0-3-444-16</inkml:trace>
  <inkml:trace contextRef="#ctx0" brushRef="#br0" timeOffset="110915.17">9672 10931 572 0,'0'0'193'16,"0"0"-55"-16,29-8-17 0,-11 0-34 15,0-1-21-15,2-2-20 16,2-3-12-16,0 1-10 15,-10-2-16-15,2 1-1 16,-10 1 2-16,-4-1-8 0,0 3-1 16,-12-1-1-16,-2 6 2 15,-2 4-1-15,-2 3 0 16,-4 10 1-16,2 6 1 0,0 8 0 16,5 4 1-16,-1 4 2 15,6 2 13-15,2-2-5 16,6-4-4-16,2-6-1 15,6-7-6-15,6-6 1 0,6-6-4 16,-1-4-27-16,7-9-54 0,0-5-39 16,0-4-74-16,0-2-179 15</inkml:trace>
  <inkml:trace contextRef="#ctx0" brushRef="#br0" timeOffset="111248.43">9991 10718 663 0,'0'0'166'0,"0"0"35"15,0 0-76-15,0 0-62 16,0 0 11-16,-35 46-11 16,15-25-21-16,2 2-15 0,0-1-16 15,6-4-7-15,6-2-1 16,2-2 2-16,4-4 1 15,8-2 2-15,10-2 3 16,0 1-4-16,6-2 5 0,0 0-8 16,-3 0-1-16,-1 1-3 15,-8 4 3 1,-8 2-2-16,-4 2-4 16,-8 4-5-16,-8 1 1 15,-2 2-18-15,-7-2-28 0,-1 0-28 16,0-3-72-16,2-3-127 15,4-2-288-15</inkml:trace>
  <inkml:trace contextRef="#ctx0" brushRef="#br0" timeOffset="111802.79">10053 10290 559 0,'0'0'148'16,"0"0"22"-16,0 0-14 16,0 0 29-16,0 0-63 15,24 33-44 1,2-15-12-16,3 6-16 16,9 6-3-16,-2 7-11 15,0 11-8-15,-1 8-2 0,-9 8-13 16,-8 10-6-16,-10 3-3 15,-8 1 0-15,-10-5-4 16,-6-5 0-16,-10-14-1 16,1-13-2-16,-5-13-6 0,0-10-84 15,8-13-57-15,4-5-102 16,10-3-279-16</inkml:trace>
  <inkml:trace contextRef="#ctx1" brushRef="#br0" timeOffset="104389.35">5211 7804 0,'0'0'0</inkml:trace>
  <inkml:trace contextRef="#ctx1" brushRef="#br0" timeOffset="104482.57">3522 9498 0,'0'0'0</inkml:trace>
  <inkml:trace contextRef="#ctx0" brushRef="#br0" timeOffset="114105.85">4173 11357 804 0,'0'0'111'16,"-45"33"-3"-16,17-9-64 0,0 1-24 0,-2 4-9 15,4 8 15-15,3 2 38 16,5 7 43-16,4 3 1 16,4 7-25-16,2 5-22 15,6-1-29-15,2-3-8 16,10-5-3-16,6-9-9 0,6-7-3 31,9-15-9-31,3-8-15 0,4-9-22 16,-2-5-35-16,-5-5-77 15,1 2-133-15,-10 4-343 16</inkml:trace>
  <inkml:trace contextRef="#ctx0" brushRef="#br0" timeOffset="117364.93">4217 11597 570 0,'4'-7'182'0,"0"-1"-43"16,-2 2-29-16,2-3-15 15,-2 4-21-15,-2 1 10 16,2 1-1-16,0 3-1 16,2 4 8-16,-2 5-26 0,2 8-18 15,-4 6-8-15,0 9-7 16,0 9-8-16,0 8-6 0,-4 5-5 15,0 3-4-15,0 2-4 16,0-4 0-16,2-6-1 16,0-10 1-16,0-11-4 0,-2-11 0 31,4-17-3-31,-6-16-22 16,4-18-14-16,2-13 19 15,0-14-3-15,4-5-19 0,0-2-14 16,0 5 7-16,2 6 22 15,-2 13 14-15,2 6 14 16,0 11 5-16,2 8 10 0,-2 7 45 16,2 5 14-16,0 4-3 15,-4 3-19-15,2 8-11 16,0 6-14-16,0 7-12 0,1 7-7 16,1 9-2-16,6 5-1 15,0 5-3-15,6 0 0 16,4 0-1-16,2-5 2 0,8-5-2 15,3-9 0-15,-1-8-1 16,2-8-4-16,-4-10-1 16,-5-5-2-1,-3-13-1-15,-12-9-4 16,-2-4-1-16,-12-7-50 16,0-5-6-16,-4 2 0 15,-8-2-7-15,2 4-15 0,-4 1-39 16,2 5-90-16,2 8-143 15,2 7-382-15</inkml:trace>
  <inkml:trace contextRef="#ctx0" brushRef="#br0" timeOffset="117765.56">4738 11916 814 0,'0'0'142'0,"41"-7"21"15,-19-2-67-15,4-5-44 16,0-3-11-16,0-2 1 16,-3 0-6-16,-3 0-14 15,-4 1-12-15,-10-1-3 0,-6 5-7 16,-4 0-5-16,-12 4-6 15,-8 6 6-15,-5 4 6 0,-3 9 11 0,0 9-5 16,4 6 1-16,4 7-3 16,8 4 4-16,5 2 22 15,7-1 14-15,4-1-4 16,4-5-8-16,7-4-10 16,7-5-15-16,4-9-13 15,4-4-3-15,4-8-12 0,-2-8-24 16,1-10-34-16,-3-4-63 15,-2-4-92-15,0 0-169 16</inkml:trace>
  <inkml:trace contextRef="#ctx0" brushRef="#br0" timeOffset="118160.21">5210 11756 826 0,'0'0'169'0,"0"0"36"0,0 0-121 16,0 0-75-16,-24 40 40 15,-1-20-8-15,-5 5-15 16,2 1-6-16,4 3-2 16,4-2-5-16,6-1 3 0,6-4 2 15,8-7-4-15,4-4-10 16,4-7-11-16,10-4-2 16,-2-1 2-16,6-9 1 15,0-4-4-15,0 1 1 0,-4-3-4 31,-3-1 0-31,-1 1 5 16,-6 2 5-16,-6 2 1 0,2 2 1 16,-2 4 3-16,2 3 1 15,2 3 14-15,2 8 20 16,2 5-14-16,6 6 1 16,-4 6 0-16,2 9 0 0,-2 7-6 15,-2 6-2-15,-10 3-4 0,0 2-6 16,-12-1-5-16,-2-7-3 15,-8-6-1-15,-8-9-34 16,4-11-44-16,-3-13-19 16,3-7-93-16,4-16-152 15,14-9-298-15</inkml:trace>
  <inkml:trace contextRef="#ctx0" brushRef="#br0" timeOffset="118729.45">5695 11539 524 0,'0'0'338'0,"0"0"-103"15,0 0-55-15,4 37-43 0,4-18-32 16,-4 6-36-16,6 6-12 16,2 2-19-16,-2 0-16 15,2-3-18-15,-3-3-2 16,-1-9-4-16,0-7-15 0,0-11-38 16,-2-8-64-16,2-9-97 15,0-7-109-15,2-6-283 16</inkml:trace>
  <inkml:trace contextRef="#ctx0" brushRef="#br0" timeOffset="118945.3">5933 11491 771 0,'0'0'249'0,"0"0"-89"0,-10 40-51 15,-4-15-46-15,-3 9-1 16,-5 12-6-16,-2 11-15 15,0 11-7-15,-4 5 1 16,4 4-6-16,1-1-14 0,5-6-12 16,0-9-1-16,6-14-11 15,6-11-27-15,6-18-17 16,0-15-41-16,10-8-114 0,2-14-200 16</inkml:trace>
  <inkml:trace contextRef="#ctx0" brushRef="#br0" timeOffset="120069.59">5977 11971 692 0,'0'0'219'0,"0"0"-26"0,0 0-79 16,34-4-53-16,-18-5-19 0,4-5-13 15,-3 0-5-15,5-5-1 16,2 0 6-16,-2 0 3 15,0 4-4-15,-10-1-5 16,2 1-13-16,-12 3-5 0,-2-1-12 16,-6 2 0-16,-14 4 4 15,-4 5 2-15,-6 2 2 16,0 6 2-16,-7 8-2 16,3 7-3-16,4 9-3 0,4 5 4 15,6 7 4-15,8 3 3 16,4 2 7-1,8-3 20-15,8-4 11 16,8-7-3-16,6-9-13 16,8-10-20-16,6-10-8 15,-3-7-7-15,-3-10-1 0,0-8-2 16,-8-5-49-16,-4 1-47 16,-10 0-85-16,-2 4-188 15,-4 7-398-15</inkml:trace>
  <inkml:trace contextRef="#ctx0" brushRef="#br0" timeOffset="120516.97">6402 11816 1007 0,'0'0'162'0,"0"0"3"0,-16 38-80 16,4-25-17-16,-2-1-23 15,0 1-8-15,3 1-8 16,-3-2-4-16,6 0 1 15,4-3 0-15,4-1-4 0,4-2 4 16,8 0 4-16,4-2-7 16,3 0-12-16,7 1-6 15,-8-1 0-15,2 5-4 16,-6 0 1-16,-6 4-4 0,-8 4-5 16,-4 0-8-16,-8 1-19 15,-2-2-8-15,-6-3-15 16,2-4-26-1,4-7-12-15,-2-2-56 16,7 0-80-16,5-4-154 16</inkml:trace>
  <inkml:trace contextRef="#ctx0" brushRef="#br0" timeOffset="121048.98">6442 11315 654 0,'0'0'147'0,"0"0"-26"16,0 0-27-16,0 0-24 15,0 0 11-15,0 0 50 16,0 0 2 0,0 0-63-16,42 9-14 0,-7 5-10 15,5 3-8-15,6 8-12 16,1 8-6-16,-1 10-4 16,-4 8 0-16,-10 15 5 0,-13 13 0 15,-13 5-6 1,-8 3-5-16,-14 0-4 0,-7-9-3 15,-3-11-6-15,-8-16 1 0,2-16-6 16,-1-11-40-16,-1-16-51 16,8-8-58-16,10-11-118 15,14-7-268-15</inkml:trace>
  <inkml:trace contextRef="#ctx0" brushRef="#br0" timeOffset="122854.43">3856 11372 632 0,'0'0'164'0,"0"0"-21"0,0 0-8 15,0 0-42-15,0 0-1 16,0 0-3-16,0 0-9 16,-46 0-12-16,26 11-16 0,0-1-15 15,-2 3-11-15,0 2-8 16,5 0-2-16,1 3 0 0,4-2 6 16,6 3-2-16,4-3 4 15,4-4 1-15,6-2-3 16,8-4-6-16,7-6-9 0,3 0-7 15,6-5-2-15,-2-1-2 32,0-1-4-32,-8 2 8 0,-7 2 1 15,-5 3 1-15,-10 0-4 16,-6 10-17-16,-10 4-37 16,-1 3 44-16,-9 4-11 15,0 2 2-15,0 0 14 16,4-1 8-16,2-2-1 0,5-2 1 15,5-4 1-15,4-4 0 0,2-4 7 16,4-2 3-16,0-1 4 16,0-3-4-16,4 0-6 15,-4 0-4-15,4 0-2 16,0 0 0-16,-2-3-2 0,0 3 1 16,0 0-3-16,-2-1-3 31,0 0 1-31,4-2 3 0,-1 2 5 15,3-4-3-15,2 0 2 16,4 0 1-16,-4 0 1 0,4 1 2 16,0 1 0-16,-4 3 1 15,-2 0-4-15,0 5-1 0,-6 4-2 16,-8 4-3-16,-6 5-2 16,-4 4 2-16,-6 5 2 15,-1 2 0-15,-1 1 0 16,0 0 2-16,2 1 0 15,8 0 1-15,-4 2 0 16,10 1 2-16,0 2 5 16,6-1 9-16,4-2 4 0,4-2 0 15,6-4 8-15,6-3 0 0,4-6-5 16,4-5-7-16,-2-7-11 16,0-1-7-16,-4-5-4 15,-1-5-61-15,-3 0-105 0,-2-3-148 16,-2 0-577-16</inkml:trace>
  <inkml:trace contextRef="#ctx0" brushRef="#br0" timeOffset="124479.25">6837 11346 933 0,'0'2'182'0,"0"2"-24"0,4-4-78 16,0 0-16-16,6-2-5 0,6-5-27 15,6 0-7-15,4-1 4 16,-1 0-2-16,5 3-4 16,-4 5-1-16,-4 0 2 15,-2 9-9-15,-6 3-7 0,-6 4-5 16,-6 0-5-16,-4 2-2 16,-6 3 1-16,-8-1-1 0,-2 0 1 15,-2 1 1-15,-2 2 1 16,0-2 0-16,-2 0 0 15,5-2 2-15,1 0-1 16,-2-2 2-16,6 0-1 16,2-2 3-16,6-1-1 15,2 0 11-15,4 0 6 16,0-2 7-16,6 0 2 16,4-3-6-16,4 3-6 15,4-4-4-15,-2 0-8 16,2-3-3-16,-1-2-1 0,1-1 0 15,-2-2-1-15,-10 0 0 16,2 0-2-16,-6 0 0 16,4 0-2-16,-6-1-2 0,-6 1-3 15,0 0-2-15,-4 1 5 16,-4 3 3-16,2 2 1 16,-4 2 1-16,7 2 1 15,-5-2 2-15,4 2-1 0,4-2 0 16,2-1 2-16,-2-1-1 15,6-3 0-15,0-3 3 0,6 0 4 16,-2 0-5-16,4-2-3 16,0-2 1-16,2 1 1 15,-5-1 1-15,3 3-1 16,-2 0 1-16,0 1-2 0,-6 0 0 16,4 0-2-16,-4 0-1 15,2 1 0 1,-2 0-3-16,0 0-3 15,0-1 0-15,0 2 3 0,0-2 3 16,0 0-2-16,0 0 2 16,0 0 2-16,0 0-1 0,0 0 3 15,0 1-2-15,0-1 0 16,0 3-1-16,0 0-1 16,-2 0 1-16,-2 2-1 15,0 2 2-15,0-1-1 16,0-1 0-16,2 3 1 0,0-1 0 15,-2 2-1 1,4 0 1-16,-1 1 1 0,1 1-1 16,0 1 0-16,1 0 0 15,5 0 2 1,4-1 1-16,2-3 2 16,6 1 3-16,-2-1-1 15,6-2 1-15,2-3 2 0,0 1-3 16,1-1-5-16,-7 2-2 15,-2 2 2-15,-6 2-1 16,-6 7-3-16,-10 5-3 0,-8 8-5 16,-8 4 2-16,-5 5 2 15,-5 1 3-15,0 3 0 16,-6-5 1-16,3 1-2 0,-7-5-3 16,2 0-6-16,-6-6-30 15,-1-3-26-15,3-5-58 16,0-2-81-16,11-6-272 15</inkml:trace>
  <inkml:trace contextRef="#ctx0" brushRef="#br0" timeOffset="126599.25">10454 10409 366 0,'0'-2'195'0,"0"2"-15"0,0 0-90 15,-2 0 12-15,0 0-22 0,2 0-4 16,-2 0-1-16,0 0-15 16,0 0-14-16,2 0-10 15,0 0-8-15,2 0 4 16,4 0 18-16,4-4-23 16,2 0-22-16,6 0 1 0,-4 0 0 15,4 2 0-15,2-1 0 0,-6 3-3 16,1 0-3-16,-3 0 1 15,0 0-1-15,-4 4 1 16,-2-1-1-16,0-1 0 16,-2 3 0-16,-8 2-2 15,0-2-2 1,-4 2 1-16,-6 1 1 16,-4 1 1-16,-3 0-1 0,-1-1 2 15,0 0 0-15,2 3 0 16,2-4-1-16,6 5 3 0,2 0 0 15,4 0 1-15,4-1 3 16,2 2 5-16,6-2 0 16,2-2-4-16,4-4-3 0,-2-1-3 15,2-1 1-15,-4-3 3 16,0 0 2-16,-2 0-3 16,-6 0-4-1,0-1-2-15,-2 1-2 16,-8 0 3-16,0 5 2 0,-6 0-2 15,0 5 0 1,-2 0-1-16,3 1-3 0,3 3 3 16,-2-1 1-16,6 0 2 15,4-1 1-15,4-4 1 16,0-3 0-16,2-1 13 16,8-4 7-16,4 0-11 0,1-4 0 15,1-2 0-15,0 1-1 16,-4 1 0-16,0 1-3 0,-6 1-3 15,-2 2-2-15,0-1-1 16,-4 1-3-16,0 0 2 16,0 0-5-16,0 0-2 15,-2 3-2-15,0 0 6 16,-2 2 2-16,-4 1 0 0,2 1 1 16,2 0-1-16,0 1 1 0,-4 0 0 15,2-1 0-15,2 2 0 16,2-3 0-16,0 3 1 15,0-2 2-15,2 0 3 16,0 1 0-16,2-2 1 0,4-1 1 16,6 0-2-16,-2-1 1 15,6 1-3 1,-2 0 0-16,2-1 5 16,0 1 4-16,-2 3 8 15,-2 0 0-15,-1 2-7 16,-5 0-3-16,-2 1-7 15,-2-2-2-15,-2 1-5 0,-6 2 1 16,-2 1-3-16,-9 1 2 16,-3 2 1-16,-2 4 0 0,-6-1 1 15,0 0 1-15,2-2 9 16,5-4 2-16,1-2 2 16,6-5-2-16,6 0 3 15,6-4 21-15,2 3 18 16,4 0 4-16,6 3-16 0,6 2-22 15,6 3-20 1,1 1 0-16,5 7 0 16,-2 4 0-16,-4 4 0 15,-10 9 0-15,-14 4 0 16,-8 5 0-16,-26 1 0 0,-6-2 0 16,-21-7 0-16,-11-10-34 15,-3-8-72-15,3-12-86 16,3-8-162-16,9-5-815 0</inkml:trace>
  <inkml:trace contextRef="#ctx0" brushRef="#br0" timeOffset="130369.19">2082 3804 28 0</inkml:trace>
  <inkml:trace contextRef="#ctx0" brushRef="#br0" timeOffset="130953.88">2149 3751 189 0,'0'0'363'15,"40"-40"-188"-15,-18 14-5 0,0-2-19 16,-2-4-21-16,-3-1-22 15,-5 2-29-15,-2 3-3 16,-6 2-4-16,-4 2-3 16,-4 3 0-16,-6 4-5 15,-6 5 4-15,-7 2-14 16,-5 7-15-16,-6 3-9 0,-10 10-13 16,-1 11-9-1,-5 8-6-15,0 9 1 0,3 9-7 0,-1 8-5 16,4 5-2-16,7 7 5 15,1 4 10-15,6 1-6 16,8 1 4-16,6-1 1 16,2-2-4-16,12-8 0 0,10-7-3 15,22-11-2-15,10-12-9 16,23-13 2-16,19-18 6 0,13-12 4 16,12-19 5-16,-1-15-4 15,-7-12 0-15,-18-4 1 16,-21-6 0-16,-24-1-4 15,-22 2 0-15,-18 5 0 0,-18 2 3 16,-14 6 3-16,-10 9-8 16,-9 10-8-1,-7 10-13-15,-5 11-20 16,1 9-31-16,7 8-55 16,5 9-63-16,12 7-186 15</inkml:trace>
  <inkml:trace contextRef="#ctx0" brushRef="#br0" timeOffset="131870.75">2072 3719 834 0,'-6'6'269'0,"-2"4"-57"0,-4 4-47 16,-4 5-70-16,-4 6-5 16,-4 5-20-16,1 6-22 0,-3-1-13 15,4 3-18 1,0-5-14 0,4-5 2-16,6-6-9 0,4-7-12 15,8-10-17-15,6-5-16 16,10-11-36-16,6-10 5 15,2-4-45-15,2-4-105 16,-1-1-244-16</inkml:trace>
  <inkml:trace contextRef="#ctx0" brushRef="#br0" timeOffset="132140.07">2104 3662 1078 0,'0'0'252'0,"0"0"-35"0,4 29-58 16,-4-14-57-16,6 7-14 15,-1 3-19-15,5 8-16 16,2 3-24-16,2 3-29 16,-2-1 0-16,2-1 0 0,-6-3 0 15,-4-5 0-15,-2-8 0 16,-2-8-94-1,-6-6-48-15,-2-7-84 16,-4-4-103-16,2-4-288 16</inkml:trace>
  <inkml:trace contextRef="#ctx0" brushRef="#br0" timeOffset="132340.44">1937 3957 1319 0,'0'0'136'0,"0"0"57"15,33 8-121-15,-15-18-63 16,8-5-8-16,0-4-2 16,0 1-59-16,0 5-100 15,-4 5-107-15,-3 8-263 16</inkml:trace>
  <inkml:trace contextRef="#ctx0" brushRef="#br0" timeOffset="132772.49">2255 3710 951 0,'0'0'191'0,"0"0"-16"0,0 0-75 16,0 0-27-16,0 0 6 0,0 0-17 16,0 0-31-16,43 0-11 0,-27 4 3 15,-2 2-6-15,-2 4-5 16,-4 3-8-16,-6 2-4 16,-2 4-4-16,-6 0 1 15,-6 0 0-15,-2-1-18 16,2-4-14-16,2-5-15 15,2-4-14-15,0-5-30 0,6-2-61 16,2-3-78-16,6 1-165 16</inkml:trace>
  <inkml:trace contextRef="#ctx0" brushRef="#br0" timeOffset="133026.49">2298 4007 873 0,'0'0'309'0,"0"0"-166"16,0 0-75-16,0 0-68 0,0 0-71 0,0 0-189 16,0 0-442-16</inkml:trace>
  <inkml:trace contextRef="#ctx0" brushRef="#br0" timeOffset="133811.63">1657 4421 94 0,'0'0'-69'16,"21"-39"91"-16,-17 21 100 16,4 6 26-16,-2 3 32 0,-2 1-38 15,4 3 28-15,-4 4-66 16,-2-2 11-16,0 2-21 15,0-2-32-15,0 2-17 0,-2 0-13 16,0 1-5-16,-2 0 0 16,-4 2 9-16,-4 9 13 15,-6 5 8-15,-7 8 1 0,-5 12 7 16,-14 7 3-16,2 12 7 16,-11 9 4-16,-1 6-24 15,-2 5-22-15,3 5-8 0,-1 0-10 16,2-1-11-16,5-4-2 0,1-3-3 15,0-5-4-15,11-9-9 16,3-8-37-16,4-11-13 31,8-10-32-31,10-16-45 16,8-9-51-16,14-10-165 0,14-15-133 16</inkml:trace>
  <inkml:trace contextRef="#ctx0" brushRef="#br0" timeOffset="134431.1">2396 4208 967 0,'0'0'245'0,"0"0"-34"16,0 0-59-16,0 0-32 15,25 27-12-15,-17-7-22 0,6 12-20 32,2 9-19-32,6 12-10 0,-4 8-29 15,2 10-8-15,4 7 0 16,-1 2 0-16,3 1 0 0,4-2 0 15,0-5 0-15,6-10 0 16,-5-8-43-16,1-13-52 16,-2-13-36-16,-2-13-38 15,-6-12-26-15,-3-5-175 16,-9-1-501-16</inkml:trace>
  <inkml:trace contextRef="#ctx0" brushRef="#br0" timeOffset="136160.68">2757 4255 473 0,'0'0'456'0,"4"0"-258"0,0 0-11 15,0 4-52-15,2 0-17 16,0 5-14-16,4 3-16 16,0 7-21-16,0 4-16 15,0 5-14-15,0 3-15 16,2 2-9-16,-3-4-12 0,-1-4 2 15,4-4-5-15,-4-10-39 0,2-8-56 16,2-6-67-16,0-8-61 16,2-8-153-16,0-7-329 15</inkml:trace>
  <inkml:trace contextRef="#ctx0" brushRef="#br0" timeOffset="136391.63">3057 4166 1201 0,'0'0'230'0,"0"30"-88"0,-6-8 7 15,-4 5-80-15,-4 7-20 32,-4 9-7-32,-7 8-18 0,1 6-12 15,-2 6-5-15,2-1-3 16,2-2-6-16,10-8-31 15,-2-6-57-15,8-10-68 16,6-6-65-16,2-8-236 16</inkml:trace>
  <inkml:trace contextRef="#ctx0" brushRef="#br0" timeOffset="137531.37">906 4283 1107 0,'0'0'169'0,"0"0"0"15,-10 34-61-15,2-20-44 16,0 4-12-16,0 4-4 15,-2 2-8-15,2 4-14 0,2-2-3 16,0 3-4-16,4-2-5 16,2-5-3-16,0-2-2 0,0-6 0 15,2-6 0-15,4-6-7 16,-2-4-12-16,2-12-2 16,2-9 10-16,2-7-9 15,-2-5-37 1,0-6-21-16,-4-3-10 0,0 0 12 15,0-1 26-15,-2 6 27 16,0 3 11-16,-2 8 3 16,0 5 2-16,0 8-1 15,-2 7 6-15,0 6 32 16,-2 2 25-16,0 6-5 16,0 8-5-16,0 3-14 0,4 4-14 15,0 4-7-15,0 5-6 0,4-1-6 16,2 3-7-16,10-4 4 15,2 0-5-15,5-4-3 16,5-7-2-16,4-7 3 16,0-10-1-16,-2-2 3 15,-5-10-2-15,-3-7 1 0,-6-5-2 16,-2-4 2-16,-8-3 2 0,0-3 1 16,-4 0-1-16,0 1-1 15,0 2-24-15,-2 2-4 16,0 2 4-16,0 3-34 15,-4 2-7-15,2 2-23 16,-2 3-16 0,0 1-59-16,4 5-121 0,-4-1-147 15</inkml:trace>
  <inkml:trace contextRef="#ctx0" brushRef="#br0" timeOffset="151938.81">14745 9426 472 0,'0'0'306'16,"-12"29"-130"-16,6-9-5 0,0 3-43 15,0 3-30-15,-2 1-36 16,4 3-16-16,-2 0-14 16,2 3-9-16,4-2-5 15,0 0-11-15,0-1-3 0,2-2-3 16,8-6 1-16,4-5-3 0,4-4-2 15,6-9-4-15,4-4 2 16,3-4 4-16,5-4 0 16,0-4-25-16,-4 1-50 15,-1-1-71-15,-1 0-69 16,-10 3-81 0,-2 0-286-16</inkml:trace>
  <inkml:trace contextRef="#ctx0" brushRef="#br0" timeOffset="152255.22">15094 9169 989 0,'0'0'157'0,"-6"64"-4"0,-5-12-41 16,-3 17-32-16,-6 21-38 16,-4 17-5-16,-2 11-15 15,-4 5-14-15,1-3-8 0,3-8 3 16,2-15-8-16,6-20 6 0,8-18-9 15,6-19-34-15,8-18-30 16,10-17-90-16,12-10-314 16</inkml:trace>
  <inkml:trace contextRef="#ctx0" brushRef="#br0" timeOffset="155883.73">14650 10412 929 0,'0'0'188'0,"0"0"-30"15,43-5-49 1,-21-3-44-16,8 0-24 16,0-2-11-16,3 0-15 15,-1 4-1-15,-4 1-7 16,-4 2-3-16,-8 4-1 15,-8 8-2-15,-8 6-2 0,-6 5-16 16,-12 1-4-16,-8 5-7 16,-4-1 5-1,-6 4 12-15,1-6 0 16,3 3 5-16,2-5 4 16,4-2 1-16,8-1 3 15,5-4 0-15,9-4 3 0,6-1 25 16,11-1 15-16,13-4-25 15,12-1 4-15,8 0 12 16,7-1 1-16,5-2 1 0,-2 4-17 16,-13 1-6-16,-7 3 1 15,-12 3 1-15,-16 6-4 16,-10 3 5-16,-18 3-16 0,-10 3 0 16,-8 0-2-16,-9 0-3 15,-9-2 2-15,-3-4 1 16,-1-7-6-16,2-6 0 0,3-7-37 15,5-1-50-15,14-6-78 16,12 0-244-16</inkml:trace>
  <inkml:trace contextRef="#ctx0" brushRef="#br0" timeOffset="158258.04">15071 11224 534 0,'0'0'248'0,"0"0"-32"16,0 0-70-16,0 0-33 15,-2 35 4-15,0-14-22 16,0 8-23-16,0 8-13 16,-2 7-5-1,0 8-18-15,2 4-6 16,0 4-9-16,-2 1-8 0,4-4-9 16,0-5-3-16,0-10 3 15,0-9-7-15,0-10-18 16,0-12-33-16,0-9-39 15,-2-8-91-15,-2-7 10 16,2-4-115-16,2-4-264 0</inkml:trace>
  <inkml:trace contextRef="#ctx0" brushRef="#br0" timeOffset="158774.41">15033 11158 618 0,'0'0'348'0,"0"0"-112"15,0 0-82-15,0 0-58 0,0 0-26 16,16 38-21-16,-22-17 4 16,-4 7-1-16,-2 7-9 15,-4 2-23-15,-2 3-13 16,-4 3-4-16,2-2 1 0,-1-3-6 15,1-5-30-15,0-2-39 16,2-6-32-16,6-3-60 0,6-6-124 16,6 1-153-16</inkml:trace>
  <inkml:trace contextRef="#ctx0" brushRef="#br0" timeOffset="159306.24">14707 12001 903 0,'0'0'228'0,"0"0"-36"16,0 0-68-16,44 17-36 15,-18-17-21-15,9-5-14 16,15-7-19-16,10-3-10 15,13-4-17-15,9 0-4 16,5-4 0-16,2-2-1 0,-3-1-17 16,-11 1-56-16,-9 2-35 15,-15 4-47-15,-11 4-108 0,-10 7-339 16</inkml:trace>
  <inkml:trace contextRef="#ctx1" brushRef="#br0" timeOffset="151931.81">11289 9739 0,'-123'5'16,"-187"22"-16,80-22 15,59-15 1,48-23-16,123 33 16</inkml:trace>
  <inkml:trace contextRef="#ctx0" brushRef="#br0" timeOffset="177860.46">22271 9548 568 0,'0'0'143'15,"0"0"-31"-15,0 0-4 16,-4 31-21-16,2-5-21 16,0 9-12-16,0 14-5 0,0 9-6 15,0 8-17 1,-4 9-2-16,4 0-13 16,2-4-3-16,0-6 0 0,0-13-7 15,2-16-1-15,4-17-4 16,-4-19-53-16,4-17-136 15,2-16-119-15</inkml:trace>
  <inkml:trace contextRef="#ctx0" brushRef="#br0" timeOffset="178224.07">22239 9506 869 0,'0'0'145'0,"0"0"11"16,24 39-26-16,-24-24-62 16,0 3-34-16,-10 3-20 15,-2 5-6-15,1 5-8 0,-7 3 5 16,2 4-7-16,-2 3-3 16,0-2-46-16,0 3-33 0,0-5-36 15,2 0-74-15,2-2-19 16,3-4-173-16</inkml:trace>
  <inkml:trace contextRef="#ctx0" brushRef="#br0" timeOffset="178671.51">21965 10374 520 0,'0'0'140'0,"28"-13"28"16,-4 5-33-16,4 1 11 16,8 0-38-16,11-4-20 15,11-3-34 1,13-4-20-16,7-1-22 15,5-6-7-15,7-4-3 16,-5-3-4-16,0-3-4 16,-13 2-41-16,-10 4-148 0,-23 6 93 15,-9 7-102-15,-12 7-251 16</inkml:trace>
  <inkml:trace contextRef="#ctx1" brushRef="#br0" timeOffset="171243.51">17879 7633 0</inkml:trace>
  <inkml:trace contextRef="#ctx0" brushRef="#br0" timeOffset="-177004.89">22798 11447 992 0,'0'0'88'15,"-34"-16"65"-15,0 8-49 16,-8 3-50-16,-7 5-16 16,-3 7-23-16,0 9-10 15,1 9 0-15,5 11 1 0,4 7 16 0,9 8 11 16,5 5-7-16,8 1-1 16,14-2-12-16,6-6-6 31,12-5-3-31,18-11 1 0,17-13-2 15,15-10-8-15,11-10 4 16,9-11-2-16,1-11 3 16,-3-6 2-16,-9-6-3 0,-15-7 1 15,-16-1-3-15,-21-5 0 16,-13-2-2-16,-14-3 1 16,-15 1 2-16,-11 0 2 15,-8 3-17-15,-4 3-59 0,1 8-68 16,5 11-122-16,4 11-361 15</inkml:trace>
  <inkml:trace contextRef="#ctx1" brushRef="#br0" timeOffset="-184401.54">19221 8386 0,'0'0'15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3T22:39:43.178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18020 10961 224 0,'11'31'-64'15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7T22:20:37.711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18865 8160 232 0,'0'0'13'16,"-4"-27"-17"-16,2 7-62 0</inkml:trace>
  <inkml:trace contextRef="#ctx0" brushRef="#br0" timeOffset="1546.75">18847 7859 453 0,'0'0'121'0,"0"0"-5"15,0 0 8-15,0 0-65 16,0 0-14-16,6 38-2 15,-6-23 2-15,0 7-4 16,0 3-11-16,0 8-9 0,0 4-2 16,0 9-7-16,2 6-4 0,-2 6-5 15,2 7 2-15,-2 8-2 16,2 3 3-16,-4 4 9 16,2 4 3-16,0 2-2 15,-4 2-4-15,-2 2-5 16,-2-1-1-1,-2 0-2-15,-2-4-3 16,0-8-1-16,-2-10 0 0,0-9 6 16,-2-12 21-16,0-10 1 15,-3-9-5-15,-1-4-5 16,-2-3-6-16,-4-3-6 0,0-1-1 16,-8 0-2-16,1 1-2 15,-3 3 1-15,-2 1-1 16,-2 2 1-16,-1 4 0 0,-3-1-2 15,0 1-12-15,-1 1-9 16,1-2-4-16,-2-1 6 16,1-3 12-16,-1-1-1 15,2-3 6-15,-4 0-2 0,5-5 5 16,-3-3-4-16,2 0 2 16,3-5-3-16,-3 0 5 0,4 0-1 15,3-3 0-15,-3 1 2 31,4 0-2-31,-2 1 2 16,5-2 0-16,1 0-2 0,0-2-17 0,2 0 2 16,4-6-10-1,1-6 1-15,1-5 8 0,4-8-5 16,0-8-2-16,2-8 9 16,2-7 10-16,2-11 4 15,0-7 5-15,2-6-4 16,-1-7-1-16,-1-5 1 15,-2-4 1-15,0-2-1 0,-2-3-1 16,0 2 0-16,0-2 0 0,2-1 1 16,-6 2-1-16,5 1 2 15,-5 1-1-15,0 6-1 16,-2 3 0-16,-2 6 1 16,0 5 0-16,1 6-1 15,-1 5 1-15,-4 5 0 0,4 2-13 31,4 3-31-31,0 4-27 0,5 2 10 16,5 6 29-16,0 4 20 16,8 9 8-16,0 5 7 15,4 7-1-15,4 7 4 16,4 5 21-16,0 3 9 0,0 3-1 16,0 2-4-16,-2 1-18 15,-1-1-8-15,-3 0-7 0,2-3 5 16,-2-1-3-16,0 0 0 15,2 1-1 1,0-2 4-16,2-1 2 16,0 1 2-16,4 1 10 0,0-1 2 15,2 1 1-15,2-3 0 16,0 3 0-16,2-4 1 16,-2 0-7-16,4 0-5 15,1-5-8-15,1-4-1 16,2-2 3-16,6-3-3 15,0-2 6-15,7 0 0 16,3 3 5-16,6-1 3 0,6 3-3 16,3 7-3-16,3 0-3 15,5 4 0-15,3 4-4 0,0 5 1 16,5 4-1-16,-3 2 0 16,3 0 0-16,-1 2 0 15,-1-2 4-15,3 2 3 0,-5-5-3 16,-3 0 0-16,-1-4-3 15,-5 0 2-15,-2-3 2 16,-1-2 3-16,-5-2-2 0,-2-1 0 16,-1 0 2-16,1-4-5 15,-8 0-2-15,2 0-3 16,-1-1 2-16,-1 0-2 0,0-1 0 16,-4-4 1-16,1-3-2 15,-9-1 1-15,0 3-2 16,-10-2 2-1,-2 3-2-15,-4 5-1 16,-4 1 5-16,-2 4-2 16,-2 0-2-16,2 0 0 0,-4 0-1 15,0 0 1-15,0 0 0 16,0 0-2-16,0 1 0 16,0 1 1-16,0-1-2 15,0 0 2-15,0 2 4 0,2 2 2 16,1 1 1-16,1 1-2 15,2 4-4-15,0 4 0 16,2 7-1-16,-2 7 0 0,2 9 3 16,0 9 0-16,-4 12 1 15,0 8-1-15,-2 8-2 16,-2 4 4 0,-4 2-2-16,-2-3 0 15,-10-7-7-15,0-8-57 16,-3-11-46-16,1-13-96 0,6-14-144 15</inkml:trace>
  <inkml:trace contextRef="#ctx0" brushRef="#br0" timeOffset="5643.81">17264 8004 614 0,'63'46'21'16,"15"8"51"-16,3 6-12 15,10 7 8-15,11 7 5 0,5 3 2 16,0-2-6-16,1-3-11 16,-5-4-11-16,-8-4 0 0,-9-11-3 15,-17-12 0-15,-15-12-13 16,-15-16-16-16,-21-15-8 16,-18-22-2-16,-12-18-6 15,-19-19-1 1,-17-15-19-16,-12-9-7 15,-11-8-6-15,-7-1-1 0,1 8-13 16,1 6 28-16,5 10 19 16,11 8 1-16,17 13 0 15,11 9 1-15,18 12 2 0,16 11-1 16,24 16 4-16,23 12-12 16,23 17 11-1,19 17 8-15,21 11-7 16,17 12 6-16,8 5 5 15,8 4 4-15,-8 2-2 0,-4-3-5 16,-18-8-5-16,-24-13-5 16,-35-11 3-16,-32-19-2 15,-40-20-8-15,-38-20-4 16,-37-23 12-16,-34-16-4 16,-22-12-19-16,-18-12-13 0,-4 0 12 15,0 4-2-15,20 11 5 16,18 12 4-16,32 13 1 15,33 16 11-15,29 17 0 16,31 11-2-16,24 19 22 0,23 15 23 16,21 16-31-16,15 10-7 0,19 18-2 15,7 10-1-15,10 6-2 16,4 9 0-16,1 0 1 16,-5 3-2-16,-12-6 13 0,-17-9 4 15,-23-13-5-15,-27-15-1 16,-28-17 0-16,-28-23-9 31,-34-20 2-31,-27-17 0 0,-22-20 3 16,-22-15-2-16,-17-12-3 15,-6-4-8-15,3 1-13 16,2 3 4-16,11 6-1 16,21 10 8-16,20 10 6 0,23 11 2 15,25 11 1-15,27 11-2 16,22 13-2-16,32 17 12 0,23 15 10 15,21 14-10-15,21 13-2 16,16 11 1-16,10 6 5 16,-2 3-5-16,-5-3 0 15,-15-9-2-15,-22-11 0 0,-29-16 6 16,-30-15-4-16,-28-19-7 16,-32-21-1-16,-30-15 5 0,-21-19-1 15,-20-14 2-15,-10-6-4 16,-7-5 1-16,1 1-13 15,12 4-14-15,12 6 3 16,15 10 15-16,19 7 6 0,13 12 0 16,14 8 1-16,14 9 0 15,9 6-2 1,13 18 1-16,8 12-5 16,15 11-121-16,21 8-156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7T22:27:42.26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1166 4259 333 0,'0'0'14'16,"0"0"25"-16,0 0 28 16,0 0 4-16,0 0 19 0,0 0-44 15,0 0 12-15,0 0-18 32,0 0-19-32,0 0 0 15,0 0-5-15,-2-19 3 16,8 23-8-16,0-2-4 0,2 5-3 15,-6-1-1-15,4 0-2 0,2 1-1 16,-2 0 7-16,4-2 4 16,2 2-1-16,1-2 7 15,7-4-1-15,2 0 15 16,4-1 2-16,4 0 1 0,2 0-10 16,7-1-9-16,3-3-2 15,8 2-1-15,-3-3 1 16,9 1 3-16,0-2-8 0,1 0 2 15,3 1 1-15,3-2-7 16,-3 0 2-16,4 0-1 16,3-1 0-16,1-1-1 0,3-1 4 15,5 2-1-15,-1-2 0 32,3-1-3-32,3 2 6 0,-4-3-4 15,5 4-1-15,1-3-2 16,-1 5-1-16,1-3-4 0,-1 3 4 15,-5 0-1 1,1 3-1-16,-5 0 2 0,1 2-2 16,-1 1 1-16,-7 0-3 15,1 1 4-15,-1 3-1 16,-3 1-4-16,3 0 5 0,1-1-4 16,1 2 3-16,5 2 0 15,1 2-3-15,-1 0 2 16,3 3-1-16,-3 1 1 15,1 3 0-15,-1-1 1 0,-3 3 0 16,-1 0-1-16,3 0-2 16,-7-1 2-16,3-2-1 0,-6 0 2 31,-1-2 0-31,1-1-1 16,-3-2 0-16,1-1 2 15,1-2-4-15,3-1 4 0,0-1-2 16,1-3 5-16,1 0 3 15,5-3 1-15,-5 0-4 0,7 0 2 16,1 0-2-16,1-3-1 16,-1 1-1-16,1-1 0 15,1-1 0-15,-1 3-2 0,3-3 1 16,1 1 0-16,3-1 1 16,1 0-1-16,4-1-2 15,-1 1 1-15,5-1 2 0,3 0-4 16,-3 0 1-16,4 0 1 15,3 1-1-15,-3-1 0 16,2 2 1-16,-1 1-1 16,-1-1 0-16,2 2 2 0,-7 0-1 31,-3-1-1-31,2 1-2 0,-3 0 5 16,-3-2-3-16,3 2 0 15,-1-4-1-15,1 2 1 16,-1-4 0-16,0 2 1 15,7-3 0-15,-7-1 0 16,7 0-3-16,1 0 3 16,2 2 1-16,-3-3-3 0,5 2 0 0,-2 0 2 15,1 1-2-15,1-1 1 16,-4 0 2-16,3 2-2 16,-5-2-2-16,2 1 4 0,-1 0-4 15,-3 1 3-15,1 0 0 16,-1-1-1-16,2 0 1 15,-3 1-3-15,1-1 2 0,0 1 0 16,3-2 1-16,1 4 1 16,-1 0-2-16,1 1 0 15,-2 0-1-15,5 2 3 16,-5 1-5-16,2 0 6 0,5 1-4 16,-3 4 2-16,2 2 0 15,7-1-2 1,-5 1 2-16,2 1-2 15,3 0-1-15,-5-1 0 16,0 1-3-16,-5-3 4 16,-3 1-3-16,-2-2 3 15,-1-1 0-15,-3-3 0 0,-1 0-1 16,-3 0 2-16,0 0-1 16,3 0 0-16,1-1 2 0,9 3-2 15,11 8-8-15,16 7-27 16,28 4-63-16,28-4-161 15,27-6-520-15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7T22:29:24.248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context xml:id="ctx1">
      <inkml:inkSource xml:id="inkSrc15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1" timeString="2021-09-07T22:29:34.365"/>
    </inkml:context>
  </inkml:definitions>
  <inkml:trace contextRef="#ctx0" brushRef="#br0">18706 8545 835 0,'0'0'163'0,"43"-18"-79"15,-13 4-13-15,8 0-31 16,4-1-17-16,1 6-5 0,-3 9 0 16,-2 5 10-16,-12 14 3 15,-10 9-15-15,-15 8-11 16,-6 6-4-16,-17 5-4 16,-8 1 5-16,-8 2-3 0,-2-1-1 15,1-1-1-15,-1-2 5 16,4 0 0-16,8-5 6 0,7-4 6 15,5-6 11-15,8-8 21 16,8-4-5-16,14-5 1 16,7-8-21-16,9-3-14 15,6-3-5 1,10-6 0-16,-7-4-5 16,1-3-12-16,-6-2-89 15,-6 2-62-15,-4 3-193 16,-5 2-403-16</inkml:trace>
  <inkml:trace contextRef="#ctx0" brushRef="#br0" timeOffset="316.36">19375 9072 825 0,'0'41'100'0,"-10"3"15"0,-6-2-41 15,-8-3-62-15,-5-4-13 16,-3-7-2-16,2-7-67 16,8-8-174-16,6-6-256 15</inkml:trace>
  <inkml:trace contextRef="#ctx0" brushRef="#br0" timeOffset="817.38">19604 8437 914 0,'0'0'162'0,"0"0"-7"0,0 0-67 16,29 15-71-16,1-25-18 16,0 0 9-16,6 2-6 0,5 3 1 15,-7 7 2-15,-4 10-2 16,-10 12 4-16,-10 7-8 16,-10 6 3-16,-10 5-5 15,-12-2 2-15,-8-1 2 16,2-6-2-16,1-9 0 0,3-7-1 15,6-7 2 1,6-6 7-16,8-1 5 16,8-3 2-16,10-1 20 15,12-1 20-15,5 0-30 0,7 2-5 16,-2 2-7-16,-6 11-5 16,-10 6 12-16,-16 10 10 15,-12 9-23-15,-16 6-6 16,-10 1 0-16,-8 1-1 0,-3-3 0 15,-1-4-3-15,0-10-33 16,5-8-44-16,7-9-31 16,8-8-101-16,14-7-201 15</inkml:trace>
  <inkml:trace contextRef="#ctx0" brushRef="#br0" timeOffset="2274.1">21050 8479 808 0,'-4'4'130'0,"0"12"34"16,0 7-49-16,0 10-30 31,-2 8-20-31,-2 9-21 0,0 5-12 16,0 10-6-16,0 1-13 15,0 0-10-15,0-7 1 16,2-7-3-16,4-13-1 16,0-16-2-16,2-16 1 15,2-15-3-15,2-24-31 16,6-19 34-16,-2-13 2 0,-2-15 4 0,0-9-6 16,-4-5 4-16,2 6-2 15,-8 5 1-15,2 12-3 16,-2 13 4-16,2 17-1 0,2 17 0 15,0 18 7-15,8 12 98 32,2 19-26-32,2 12-50 15,4 9-15-15,0 9-6 0,1 6-4 16,5 0-4-16,4-1-1 16,6-5-1-16,6-4-2 15,5-6-7-15,9-11-1 16,4-10 0-16,-1-11-4 15,1-14 5-15,-9-12 6 16,-3-16 0-16,-10-13 0 0,-10-13 0 0,-10-8-1 16,-8-6-24-16,-6-3-9 15,-6 0 7-15,-10 5-4 0,2 7-2 16,-4 15 13-16,2 12-36 16,2 18-39-16,0 14 15 15,4 19 50-15,4 16-30 16,-2 9-55-1,6 10-116-15,2 4-346 0</inkml:trace>
  <inkml:trace contextRef="#ctx0" brushRef="#br0" timeOffset="2657.21">22144 8532 734 0,'0'0'83'0,"22"-47"84"0,-22 24-55 16,-6 3-33-16,-8 4-12 15,-6 9-18-15,-4 7-12 16,-1 17 5-16,-3 13-12 0,4 16-10 16,2 7-12-16,10 7 5 15,4-1 0-15,10-2-5 16,12-6-4-16,12-11-1 0,10-8-4 31,5-17 5-31,9-15-4 16,6-11-5-16,-3-21 1 0,-3-11-2 15,-8-12-1-15,-15-4-9 16,-11-2 14-16,-16-1-1 16,-10 5 4-16,-15 5-1 15,-11 10-2-15,-6 12 0 16,-10 16 1-16,-3 14-42 15,-9 16-45-15,-1 17-26 0,-1 10-48 16,3 5-174-16</inkml:trace>
  <inkml:trace contextRef="#ctx0" brushRef="#br0" timeOffset="4022.21">18813 10298 817 0,'-4'21'284'16,"0"6"-161"-16,-2 4-7 0,-2 2-67 0,-6 2-25 0,2 2-8 31,-2-1-10-31,4 0-1 16,1-3-7-16,5-6 5 15,2-4-4-15,2-8 4 0,13-9 9 16,-1-6-7-16,10-2-10 15,6-7 8-15,6-3 2 16,8 1-2-16,1 1 4 16,1 6-2-16,-2 4-1 0,-5 10-2 15,-7 8-1-15,-8 5 0 16,-8 2 2-16,-14 4-4 0,-6 1-1 16,-14-1-3-16,-6-4-17 15,-15-2-25-15,-7-5-22 16,-6-6-49-16,3-6-88 0,-1-6-126 15</inkml:trace>
  <inkml:trace contextRef="#ctx0" brushRef="#br0" timeOffset="4244.82">18829 10314 866 0,'40'-17'156'16,"-1"2"-18"-16,3-1-49 0,-2-1-61 16,-3 3-19-16,1 0-8 15,-2 5 1-15,-2 4-2 0,-8 3-34 16,-3 2-42-16,-3 5-25 16,-6 7-67-16,-2 6-71 15,0 10-398-15</inkml:trace>
  <inkml:trace contextRef="#ctx0" brushRef="#br0" timeOffset="4472.01">19256 11080 792 0,'-14'36'55'0,"-6"1"-18"15,-4-7-5-15,-2-8-23 16,3-10-13-16,3-9-37 0,10-9-178 0,10-15-302 16</inkml:trace>
  <inkml:trace contextRef="#ctx0" brushRef="#br0" timeOffset="4845.96">19751 10344 603 0,'0'0'130'0,"0"0"12"16,-36 6-29-16,10 18-6 0,0 9-27 31,-8 12-9-31,3 10-23 0,3 8-2 16,2 5-10-16,8 2-14 16,8-5-17-16,6-7-4 0,10-11 0 15,14-16-6-15,10-16-1 16,9-15-4-1,5-9-1-15,0-15 6 0,-6-7-6 16,-7 0-6-16,-11-4-6 16,-14 3 17-16,-12 4 1 15,-14 3-17-15,-7 3-37 0,-5 3-38 16,-4 7-85-16,4 5-168 16</inkml:trace>
  <inkml:trace contextRef="#ctx0" brushRef="#br0" timeOffset="5509.31">20853 10125 744 0,'0'0'101'0,"-6"47"11"15,12-23 8-15,4 2-46 0,6 2-8 16,4 5 6-16,3 6-9 16,5 1-22-16,-2 5-7 15,2-3-13-15,-4-4-9 16,-4-5-7 0,-4-12-4-16,-9-10-3 15,-5-11-8-15,-2-15-157 16,-2-10-67-16,-2-9-186 0</inkml:trace>
  <inkml:trace contextRef="#ctx0" brushRef="#br0" timeOffset="5724.79">21199 10006 974 0,'10'35'105'0,"-7"13"-24"16,-8 14 2-16,-19 14-40 15,-12 15-24-15,-8 17 7 16,-5 9-3-16,-7 6-5 0,4-4 1 16,7-9-11-16,7-14-9 15,12-21-2-15,16-21-30 0,10-24-131 16,20-19-149-16,12-17-382 16</inkml:trace>
  <inkml:trace contextRef="#ctx0" brushRef="#br0" timeOffset="6110.22">21268 10672 655 0,'0'0'159'16,"36"-2"7"-16,-8-10-61 0,3-8-57 15,7-7-26-15,0-1-14 16,-2-1-4-16,-7 2 3 16,-7 4-5-16,-12 4 0 15,-10 6-2-15,-10 2 1 16,-12 3-1 0,-7 4 0-16,-7 4-4 15,-4 3 2-15,0 11-2 0,1 7-3 16,5 9 2-16,6 12 3 15,8 10 6-15,8 5-2 16,8 5 15-16,4 1 49 16,12-4 7-16,8-9-11 15,6-12-24-15,8-12-16 0,8-17-17 16,3-16-9-16,3-17-5 0,-4-9-41 16,-5-6-67-16,-1-4-80 15,-12 3-143-15</inkml:trace>
  <inkml:trace contextRef="#ctx0" brushRef="#br0" timeOffset="6441.81">21975 10478 722 0,'0'0'104'16,"0"0"30"-16,0 0-70 0,-43 38 35 15,15-18-18-15,-2 3-29 31,2-2-8-31,2-1-9 0,8-3-15 16,7-4 1-16,5-3 9 16,6-2 18-16,9-3-5 15,11-1-24-15,6 0-16 16,8-2 1-16,10-2-2 16,3 2-1-16,-5 3 1 15,-2 5-5-15,-12 7-12 0,-15 5 3 0,-13 8 1 16,-15 4-17-16,-19 1-3 15,-10 4-12-15,-12-3-22 16,-7-1-36-16,-3-2-52 16,1-8-80-16,3-3-271 0</inkml:trace>
  <inkml:trace contextRef="#ctx0" brushRef="#br0" timeOffset="9083.5">19508 10106 676 0,'2'-37'80'0,"-6"4"32"16,-18 2-21-16,-13 6-20 15,-13 4 2-15,-14 8-5 16,-9 7-11-16,-7 6 1 0,-3 14-18 16,-6 16-11-16,5 15-6 15,7 15-2-15,7 15-6 0,6 15 2 16,7 9-1-16,7 11-2 15,6 5-1-15,9 4-9 16,7-3-4-16,10-4-2 31,16-9 6-31,16-13-9 0,20-16 0 16,19-17 2-16,29-21-6 16,19-20 3-16,18-25 0 0,10-26-2 15,0-22-2-15,-13-21 9 16,-17-16-2-16,-26-15 2 15,-27-7 2-15,-30-6-3 16,-18-5 1-16,-24 1-1 0,-20 3-5 16,-13 11-39-16,-19 13-4 15,-3 20 5-15,-3 21-56 16,5 25-107-16,11 24-141 0</inkml:trace>
  <inkml:trace contextRef="#ctx0" brushRef="#br0" timeOffset="9922.67">20122 8304 718 0,'-16'-38'86'0,"-10"3"32"15,-10 6 10-15,-5 5-39 16,-7 6-46 0,-4 9-24-16,1 9-8 15,-3 13-2-15,3 16 0 0,1 17 2 16,2 15 0-16,6 16 3 0,3 12 11 16,5 10 0-16,4 8-8 15,6 1-4-15,6-1-10 16,11-8-3-16,9-7-4 15,19-12 5-15,11-17-4 16,22-21-3-16,13-17-8 16,17-22 9-16,7-17 9 15,6-19 5-15,-7-14-5 0,-7-9 3 16,-13-6-3-16,-15-2-3 16,-19-2 2-16,-14 3-2 15,-18-1-2 1,-6-3 1-16,-16-1-2 15,-12 0 2-15,-9-2 0 0,-11 0-1 16,-8 5 1-16,-5 9 0 16,1 13-36-16,7 13-247 0</inkml:trace>
  <inkml:trace contextRef="#ctx1" brushRef="#br0">14432 7285 0,'0'0'0</inkml:trace>
  <inkml:trace contextRef="#ctx0" brushRef="#br0" timeOffset="55912.78">7087 9342 533 0,'22'-4'172'15,"2"0"-38"-15,2 3-18 16,0-2-22-16,0 2-24 16,-1 1-13-16,-3 0-2 0,2 0-30 15,-2 0-9-15,-4 5 2 16,-6 0-10-16,-2 4-6 15,-10 6-1-15,-10 3-4 16,-4 3 1-16,-12 4 0 16,-2 2 2-16,-2 1-1 0,-5-2 1 15,5-2 0 1,2-3 1-16,6-5 4 16,4-2 8-16,8-5 4 15,2-3 1-15,8 0 20 16,0-1 26-16,8 0-10 15,8 1-17-15,8 1-14 16,2 1-5-16,2 1-2 0,1-1-6 16,-1 3-7-16,-4 3-2 0,-8 3 2 15,-8 4-4-15,-8 4 0 16,-18 4-5-16,-10 3-3 16,-7 1 2-16,-13 0-4 15,0-3-5-15,-1-3-9 0,-1-7-3 16,10-3-16-16,8-7-31 15,7-4-49-15,13-3-160 0,12-2-540 16</inkml:trace>
  <inkml:trace contextRef="#ctx0" brushRef="#br0" timeOffset="56581.96">7735 9623 873 0,'0'0'169'0,"0"0"-62"16,30 5-68-16,-14-14-26 16,2-5-7-16,3 0-1 0,1 0-4 15,-6 2 0-15,0 7 1 16,-4 5 2-16,0 2-1 16,-6 8-3-16,-2 4 0 15,2 2 8 1,0-3-6-16,4-1-1 15,2-4 1-15,7-7-5 16,7-2-5-16,6-9 1 0,6-3 13 16,-1-2-3-16,3 1-2 15,-6 0-3-15,-2 5-77 16,-4 4-160-16,-5 5-304 16</inkml:trace>
  <inkml:trace contextRef="#ctx0" brushRef="#br0" timeOffset="57113.92">8915 9348 171 0,'0'0'766'0,"0"0"-662"16,-32 38 29-16,22-24-51 31,-2-1-18-31,4 3-12 16,2 1 3-16,0-1-16 16,2 0-14-16,4-2-4 0,4-3-7 15,8 1-7-15,8-3-6 16,0-2 0-16,6 1 2 0,6 1-2 15,3 0 2-15,1 3 0 16,0 2 1-16,-10 5 8 16,-8 4 5-16,-10 4-7 15,-10 3-11-15,-18 3-4 16,-10-1-5-16,-18 1-40 16,-3-5-18-16,-15-3-44 0,6-7-97 0,3-5-168 15</inkml:trace>
  <inkml:trace contextRef="#ctx0" brushRef="#br0" timeOffset="57361.23">8911 9304 974 0,'0'0'248'15,"28"0"-104"-15,-8 0-31 0,5-4-49 16,9-8-33-16,10-4-20 16,0-4-10-16,-1 0-1 0,3 3-2 15,-12 3-36-15,-8 6-42 16,-5 6-57-16,-13 5-156 16,-2 10-339-16</inkml:trace>
  <inkml:trace contextRef="#ctx0" brushRef="#br0" timeOffset="58038.47">7574 10563 1157 0,'0'0'205'0,"6"29"-139"0,-6-21-25 15,-4-4-34-15,0-4-52 16,0 0-162-16,0 5-265 0</inkml:trace>
  <inkml:trace contextRef="#ctx0" brushRef="#br0" timeOffset="58264.2">7610 11470 894 0,'0'0'325'0,"0"0"-324"0,0 0-17 16,0 0-19-16,12-33-207 15,-2 28-519-15</inkml:trace>
  <inkml:trace contextRef="#ctx0" brushRef="#br0" timeOffset="58485.37">8249 11217 1057 0,'0'0'115'16,"0"0"-82"-16,0 0 12 0,0 0-32 16,0 0-15-1,14-33-21-15,-10 31-187 0,2 2-375 16</inkml:trace>
  <inkml:trace contextRef="#ctx0" brushRef="#br0" timeOffset="59619.54">7334 12200 1077 0,'0'0'253'16,"10"40"-162"-16,-10-16 15 16,-10 6-64-16,-2 0-25 15,-6 8-6-15,2 2-2 0,-4-1-5 16,2 3-2-16,4-4-1 0,4-5-2 15,6-6 2-15,4-7 1 16,10-6 12-16,8-6 18 16,12-6-17-16,10-2-5 15,5-1-7-15,3-3-1 16,-2 3-2-16,-2 0-3 0,-9-2-51 31,-7 3-60-31,-4-1-60 0,-8 0-179 16,-4 1-568-16</inkml:trace>
  <inkml:trace contextRef="#ctx0" brushRef="#br0" timeOffset="59905.09">7653 11975 867 0,'-1'27'198'0,"-3"18"-66"0,-4 16 15 0,0 19-60 15,-6 14-25-15,2 16-13 16,-2 7-12-16,2 3-23 16,0-7-4-16,2-7-3 0,2-15-9 15,-2-18-16 1,4-19-61-16,4-13-49 0,2-14-100 15,8-12-192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7T22:33:04.023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1245 4396 475 0,'2'-2'97'0,"0"-3"-13"0,2 1-24 16,0 0 8-16,0 0 1 16,0 0-31-16,4 3-17 0,2-3-6 15,0 0-4-15,6 2-3 16,2-1 8-16,4 0 12 0,4-1-4 16,3 1-8-16,3-1-1 15,8 3 0-15,-2 0 5 16,5-2-4-16,9 3-1 15,0 0-6 1,1 0 0-16,5 0-1 16,1 1-3-16,3 2 4 15,-2 0 0-15,3 0 6 16,7 1 0-16,3 0 1 0,-3 0 3 16,7 0-6-16,3-2 1 15,-1 2-2-15,7 0-2 16,3-2 0-16,0 2-2 0,7-1-1 15,-1-1-2-15,4 0-1 0,5 1-2 16,1 0-1-16,2-2 1 16,0 0-1-16,7-1 3 15,1 0-4-15,-2 0 2 16,2-1-2-16,2-3 1 16,7 0 0-1,-3-1-2-15,6 3 3 0,-2-3-3 16,8 1 5-1,0 1-5-15,4 2 2 0,2-1-1 16,2 0 0-16,0 2 2 16,0-2-3-16,2 1 2 15,-4 1-1-15,3-2 2 16,3 2-3-16,-4-2 1 0,6 2 2 16,-4 0-2-16,6 0 0 0,-2 0 1 15,3 2 0-15,7 1 0 16,2 1-2-16,6 1 2 15,4 0-1-15,6 1 2 0,4 1-3 16,1 0 2-16,5 0-1 16,0 0 0-16,4 1 2 0,-5-2-3 31,3 4 2-31,4-2-1 16,-1 2 1-16,3 0 0 15,2 0-2-15,-3-1 3 16,-1 0-4-16,0 0 4 15,-3-2 7-15,-3-1 9 16,0-2 1-16,-10-1-8 0,0-3 0 0,-9 2-3 16,-3-2-2-16,-10 0-5 15,-6 0 2-15,-14-3-2 16,-8 2-1-16,-13-2 2 0,-21 2-3 16,-11 0 2-16,-21-2-1 15,-15 3 0-15,-22 0-8 16,-16 5-29-16,-14-1-80 0,-18 0-26 15,-10-3-174-15</inkml:trace>
  <inkml:trace contextRef="#ctx0" brushRef="#br0" timeOffset="1685.87">1118 6073 134 0,'0'0'168'0,"0"0"-96"15,0 0-23-15,0 0 36 0,0 0 18 31,0 0-19-31,0 0-36 0,20-27-11 16,-14 25 1-16,0-1-1 16,2 1-12-16,0 0-4 15,2 2-5-15,2-2-2 16,6 2-4-16,-4 0 4 16,5 0-1-16,3 0 4 0,0 2-1 15,4 0 1-15,0 0-4 0,0 0-4 16,3-1 5-16,5 1-2 15,0-1 1-15,10-1 1 16,3 0 2-16,5 0-2 0,4 0-4 16,5-1-1-16,7-1-1 0,-3-1 2 15,7 1-4 1,5-2-1-16,5 2-1 0,-1-2-1 16,5 3 3-16,5-2 0 15,-6 1-1-15,7-1-1 16,1 3-1-16,2 0-1 15,3 0 0 1,1 0 1-16,8 0-2 16,-3 1 2-16,3 3-2 0,0 0 0 15,2 0 2-15,5 0 1 16,3 0 2-16,2 1-2 16,4 0 2-16,4 1 1 15,6-1 1-15,4 0 5 16,3-1-3-16,8 1 3 0,3 0-2 15,12 1-1-15,2 0-1 16,6 0 2-16,10-2-3 0,4 2-4 16,5-2 2-16,7 1-4 15,3-1 1-15,7 1 0 16,2-1-2-16,5 1 1 0,7 0-1 16,-3-1 1-16,5-2-2 15,3 3 2-15,8-1-1 16,3 0-1-1,3-1 1-15,3 2-1 16,3 1 1-16,8 0-1 16,-10 2 0-16,5 1 0 15,-3 1 0-15,-6 1 1 0,-7 1-1 16,-13-1 1-16,-9 1 0 16,-13-2 1-16,-15-3-3 15,-16-1 3-15,-14-4 0 0,-14-1-3 16,-18-1 4-16,-15 0-3 15,-13-3 1-15,-14-1 0 0,-17 1-2 16,-10 3 1-16,-11 0-26 16,-11 5-35-16,-8 4-61 15,-16 1-87-15,-6 3-75 0,-16-3-382 16</inkml:trace>
  <inkml:trace contextRef="#ctx0" brushRef="#br0" timeOffset="2819.56">3434 6908 403 0,'4'-3'82'15,"-2"-1"30"-15,6 0-78 0,0 0 8 16,2-1 15-16,6-1-6 15,0 1 2-15,2-2-7 16,6 2-11-16,4 0-7 0,1 2-13 16,11 1-6-16,-2-1-1 15,9 2 0-15,5 1 2 16,6 0 3-16,7 0 3 16,7 0 8-16,5 0 3 0,7 0-2 15,7 3 1-15,4-2-7 31,11 3-4-31,1-3-1 0,10 4-4 16,6-2 1-16,6-1-1 16,4 2 4-16,7-1 1 15,1-2-3-15,10 1-4 16,-2 0-2-16,7-1 2 0,5-1 0 16,12 0-1-16,-2 0-1 15,8-1 2-15,5 1-2 0,7-4 0 16,8 2 0-16,7-1 0 15,3 0 4-15,7 1 1 16,7-1 7-16,5 3 2 16,3 0-7-16,5-1-3 0,1 2-3 15,3 2-2-15,-6-1 0 16,-3 1-3 0,-3-2 1-16,-13 0 10 15,-9 1 1-15,-9 0 3 16,-10-1 1-16,-9 3 1 15,-13 3-6-15,-8-1-8 0,-14 0-4 16,-12 3 1-16,-8 1-2 16,-11-2 2-16,-13 1-13 15,-12-1-19-15,-11 0-35 0,-9 1-54 16,-11-2-55-16,-14-2-79 16,-2-5-289-16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https://www.researchgate.net/profile/Maria_Barbarosou/publication/230787652/figure/fig2/AS:669131099623428@1536544694590/The-2D-Caussian-function-of-Example-2-Example-1-Consider-the-following-strongly-convex.png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57E688-0DC4-4FA1-8E86-D90ECA3241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8552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https://yourwaytreeserviceinc.com/wp-content/uploads/2014/04/tree-trimming-san-fernando-valley.jpg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E0CAF0-5C18-4415-B91E-2364DBC3B26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183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https://en.wikipedia.org/wiki/File:Decision_stump.svg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293BF-E558-404C-9BEF-B0E77D1F966F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04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https://en.wikipedia.org/wiki/File:Decision_stump.svg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293BF-E558-404C-9BEF-B0E77D1F966F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950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https://upload.wikimedia.org/wikipedia/commons/d/d9/Collage_of_Nine_Dogs.jpg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57E688-0DC4-4FA1-8E86-D90ECA3241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9057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https://www.cs.ubc.ca/~schmidtm/Software/matLearn/multiclass/demos/html/demo_multiclass_KNN_01.png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57E688-0DC4-4FA1-8E86-D90ECA3241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6767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https://cdn.houseplans.com/product/q5qkhirat4bcjrr4rpg9fk3q94/w800x533.jpg?v=8</a:t>
            </a:r>
          </a:p>
          <a:p>
            <a:r>
              <a:rPr lang="en-US" dirty="0"/>
              <a:t>https://images.dwell.com/photos/6328431439726800896/6445880622670512128/large.jpg</a:t>
            </a:r>
          </a:p>
        </p:txBody>
      </p:sp>
    </p:spTree>
    <p:extLst>
      <p:ext uri="{BB962C8B-B14F-4D97-AF65-F5344CB8AC3E}">
        <p14:creationId xmlns:p14="http://schemas.microsoft.com/office/powerpoint/2010/main" val="1874552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https://sg.fiverrcdn.com/photos/99524726/original/bb6eda30c9f6992ac0681a9c8ea5f25c656aa4c8.png?1500226043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57E688-0DC4-4FA1-8E86-D90ECA3241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664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https://sg.fiverrcdn.com/photos/99524726/original/bb6eda30c9f6992ac0681a9c8ea5f25c656aa4c8.png?1500226043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57E688-0DC4-4FA1-8E86-D90ECA3241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1152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00534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02117-549F-4518-85E7-28D9DCAD7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DBD94-D756-407B-85C5-3EA89D54E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209A3-2EFA-4A03-8313-462FC44E2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1933-27B7-47A0-86CD-720A162D5C23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9EBE7-A3CB-43A3-80A5-0F30376BB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1DA91-1D50-4145-B234-086AD5A9D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525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57E3F-D621-4771-8CB8-C57E7C46A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39FB0-02CA-4C5D-B8AF-040CD7CE1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3E3FC-E6D3-491B-95BD-7C218EB33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1933-27B7-47A0-86CD-720A162D5C23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44441-F7BE-4E57-9DEF-EFA9823B2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6A0E9-02A5-4FF3-BE5D-15F8995AE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779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73D43-8607-4F95-8E42-1734C7123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B7C89-FAB4-45FF-BA5B-00BF349130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5373CD-536C-4EE8-9401-CD8578C74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66AAF-DF50-4C16-BEC3-36DD35C83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1933-27B7-47A0-86CD-720A162D5C23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678B37-EA7A-4A3A-90B4-98001D0BA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17ECF1-90C0-4AA5-AF7D-3A7DAEB42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454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Font typeface="Dosis"/>
              <a:buNone/>
              <a:defRPr sz="3600" b="1">
                <a:solidFill>
                  <a:srgbClr val="38761D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etrona"/>
              <a:buChar char="●"/>
              <a:defRPr sz="1800"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○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■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●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○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■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●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○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etrona"/>
              <a:buChar char="■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6" r:id="rId4"/>
    <p:sldLayoutId id="2147483657" r:id="rId5"/>
    <p:sldLayoutId id="2147483658" r:id="rId6"/>
    <p:sldLayoutId id="2147483660" r:id="rId7"/>
    <p:sldLayoutId id="2147483661" r:id="rId8"/>
    <p:sldLayoutId id="2147483662" r:id="rId9"/>
    <p:sldLayoutId id="214748366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customXml" Target="../ink/ink30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0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0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400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50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customXml" Target="../ink/ink44.xml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.xm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0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7.xm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4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6.jpe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customXml" Target="../ink/ink48.xml"/><Relationship Id="rId1" Type="http://schemas.openxmlformats.org/officeDocument/2006/relationships/slideLayout" Target="../slideLayouts/slideLayout10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9.xm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customXml" Target="../ink/ink50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customXml" Target="../ink/ink3.xml"/><Relationship Id="rId4" Type="http://schemas.openxmlformats.org/officeDocument/2006/relationships/image" Target="../media/image4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customXml" Target="../ink/ink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9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customXml" Target="../ink/ink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en.wikipedia.org/wiki/Bootstrap_aggregating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customXml" Target="../ink/ink2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en.wikipedia.org/wiki/Bootstrap_aggregating" TargetMode="Externa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Decision Trees, Forests, and Linear &amp; Logistic Regression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David Quigley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CSCI 5622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2021 Fall</a:t>
            </a:r>
            <a:endParaRPr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CC08BC9-3CD7-44DC-81B5-07801BAC5EA1}"/>
                  </a:ext>
                </a:extLst>
              </p14:cNvPr>
              <p14:cNvContentPartPr/>
              <p14:nvPr/>
            </p14:nvContentPartPr>
            <p14:xfrm>
              <a:off x="547200" y="2664000"/>
              <a:ext cx="3416040" cy="2255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CC08BC9-3CD7-44DC-81B5-07801BAC5EA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7840" y="2654640"/>
                <a:ext cx="3434760" cy="2274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B13A2-39C8-44B9-9E8B-9E4732535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Splitting Cancer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873533-9B42-46B3-80F9-CE0F20E785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𝑝𝑎𝑟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𝑝𝑎𝑟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𝑙𝑒𝑓𝑡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𝑝𝑎𝑟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𝐷𝑙𝑒𝑓𝑡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𝑟𝑖𝑔h𝑡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𝑝𝑎𝑟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𝐷𝑟𝑖𝑔h𝑡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  <a:p>
                <a:pPr marL="0" indent="0">
                  <a:buNone/>
                </a:pPr>
                <a:r>
                  <a:rPr lang="en-US" dirty="0" err="1"/>
                  <a:t>D</a:t>
                </a:r>
                <a:r>
                  <a:rPr lang="en-US" baseline="-25000" dirty="0" err="1"/>
                  <a:t>par</a:t>
                </a:r>
                <a:r>
                  <a:rPr lang="en-US" dirty="0"/>
                  <a:t> =	 </a:t>
                </a:r>
                <a:r>
                  <a:rPr lang="en-US" sz="1050" dirty="0"/>
                  <a:t>{(pos, no); (pos, no); (neg, yes); (pos, yes)} 	</a:t>
                </a:r>
                <a:r>
                  <a:rPr lang="en-US" dirty="0"/>
                  <a:t>| 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par</a:t>
                </a:r>
                <a:r>
                  <a:rPr lang="en-US" baseline="-25000" dirty="0"/>
                  <a:t> </a:t>
                </a:r>
                <a:r>
                  <a:rPr lang="en-US" dirty="0"/>
                  <a:t> | =		 	I(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par</a:t>
                </a:r>
                <a:r>
                  <a:rPr lang="en-US" dirty="0"/>
                  <a:t>) =</a:t>
                </a:r>
              </a:p>
              <a:p>
                <a:pPr marL="0" indent="0">
                  <a:buNone/>
                </a:pPr>
                <a:r>
                  <a:rPr lang="en-US" dirty="0" err="1"/>
                  <a:t>D</a:t>
                </a:r>
                <a:r>
                  <a:rPr lang="en-US" baseline="-25000" dirty="0" err="1"/>
                  <a:t>left</a:t>
                </a:r>
                <a:r>
                  <a:rPr lang="en-US" dirty="0"/>
                  <a:t> =	</a:t>
                </a:r>
                <a:r>
                  <a:rPr lang="en-US" sz="1350" dirty="0"/>
                  <a:t>{(pos, no); (pos, no); (pos, yes)}</a:t>
                </a:r>
                <a:r>
                  <a:rPr lang="en-US" dirty="0"/>
                  <a:t>	| 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left</a:t>
                </a:r>
                <a:r>
                  <a:rPr lang="en-US" baseline="-25000" dirty="0"/>
                  <a:t> </a:t>
                </a:r>
                <a:r>
                  <a:rPr lang="en-US" dirty="0"/>
                  <a:t> | = 			I(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left</a:t>
                </a:r>
                <a:r>
                  <a:rPr lang="en-US" dirty="0"/>
                  <a:t>) =</a:t>
                </a:r>
              </a:p>
              <a:p>
                <a:pPr marL="0" indent="0">
                  <a:buNone/>
                </a:pPr>
                <a:r>
                  <a:rPr lang="en-US" dirty="0" err="1"/>
                  <a:t>D</a:t>
                </a:r>
                <a:r>
                  <a:rPr lang="en-US" baseline="-25000" dirty="0" err="1"/>
                  <a:t>right</a:t>
                </a:r>
                <a:r>
                  <a:rPr lang="en-US" dirty="0"/>
                  <a:t> = {(neg, yes)} 			| 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right</a:t>
                </a:r>
                <a:r>
                  <a:rPr lang="en-US" baseline="-25000" dirty="0"/>
                  <a:t> </a:t>
                </a:r>
                <a:r>
                  <a:rPr lang="en-US" dirty="0"/>
                  <a:t> | = 		I(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right</a:t>
                </a:r>
                <a:r>
                  <a:rPr lang="en-US" dirty="0"/>
                  <a:t>) =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873533-9B42-46B3-80F9-CE0F20E785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 l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119E3B-D982-4130-A164-A25808810990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69219"/>
          <a:ext cx="6096000" cy="139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54491678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017094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8363928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8575654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Cancer?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02644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82967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85357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288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3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804352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7BCF3-0899-49E7-8786-17417669D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Learner – Decision Stump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31533-F305-41B8-87D5-C6D440B11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1-layer decision tree (a.k.a. a decision tree with a single split)</a:t>
            </a:r>
          </a:p>
          <a:p>
            <a:pPr marL="0" indent="0">
              <a:buNone/>
            </a:pPr>
            <a:r>
              <a:rPr lang="en-US" dirty="0"/>
              <a:t>Entropy = -p * log</a:t>
            </a:r>
            <a:r>
              <a:rPr lang="en-US" baseline="-25000" dirty="0"/>
              <a:t>2</a:t>
            </a:r>
            <a:r>
              <a:rPr lang="en-US" dirty="0"/>
              <a:t>(p) – (1-p) * log</a:t>
            </a:r>
            <a:r>
              <a:rPr lang="en-US" baseline="-25000" dirty="0"/>
              <a:t>2</a:t>
            </a:r>
            <a:r>
              <a:rPr lang="en-US" dirty="0"/>
              <a:t>(1-p)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could serve as a restriction on # dimensions, tree size for random forest!	</a:t>
            </a:r>
          </a:p>
        </p:txBody>
      </p:sp>
      <p:pic>
        <p:nvPicPr>
          <p:cNvPr id="1026" name="Picture 2" descr="https://upload.wikimedia.org/wikipedia/commons/thumb/c/cf/Decision_stump.svg/1920px-Decision_stump.svg.png">
            <a:extLst>
              <a:ext uri="{FF2B5EF4-FFF2-40B4-BE49-F238E27FC236}">
                <a16:creationId xmlns:a16="http://schemas.microsoft.com/office/drawing/2014/main" id="{92C942B9-AAC3-4DBC-A815-793175D05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104" y="2248297"/>
            <a:ext cx="5585792" cy="201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27676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1A3E5A-49F9-4D1F-A81B-B64185AA0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Methods - Boosting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3E8543-3307-4792-84D9-D9D211807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All animals are equal, but some animals are more equal than others.</a:t>
            </a:r>
          </a:p>
          <a:p>
            <a:pPr marL="0" indent="0">
              <a:buNone/>
            </a:pPr>
            <a:r>
              <a:rPr lang="en-US" dirty="0"/>
              <a:t>	- George Orwell (Animal Farm, Chapter 10)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68968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1A3E5A-49F9-4D1F-A81B-B64185AA0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Methods - Boosting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3E8543-3307-4792-84D9-D9D211807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All animals are equal, but some animals are more equal than others.</a:t>
            </a:r>
          </a:p>
          <a:p>
            <a:pPr marL="0" indent="0">
              <a:buNone/>
            </a:pPr>
            <a:r>
              <a:rPr lang="en-US" dirty="0"/>
              <a:t>	- George Orwell (Animal Farm, Chapter 10)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All classifiers are equal, but some classifiers are more equal than others.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an ensemble classifier, can we favor some of the individual classifiers more than others?</a:t>
            </a:r>
          </a:p>
        </p:txBody>
      </p:sp>
    </p:spTree>
    <p:extLst>
      <p:ext uri="{BB962C8B-B14F-4D97-AF65-F5344CB8AC3E}">
        <p14:creationId xmlns:p14="http://schemas.microsoft.com/office/powerpoint/2010/main" val="323258964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05D36-95AC-4A8C-8E43-3EF075E7B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– Favoring Certain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B27135-31E5-4E55-BA4D-2675D8758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Create a bunch of classifiers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i="1" dirty="0"/>
                  <a:t>Weight</a:t>
                </a:r>
                <a:r>
                  <a:rPr lang="en-US" dirty="0"/>
                  <a:t> each model </a:t>
                </a:r>
                <a:r>
                  <a:rPr lang="en-US" i="1" dirty="0"/>
                  <a:t>k</a:t>
                </a:r>
                <a:r>
                  <a:rPr lang="en-US" dirty="0"/>
                  <a:t> based on how accurate it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			becomes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l-GR"/>
                            <m:t>α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B27135-31E5-4E55-BA4D-2675D8758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13311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88E46-3BD0-4ADB-9940-F2B0245D8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Weights for Individual Classifiers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2E326-FA30-45CB-B4E7-044E67169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64FB1-5666-428C-8BED-FF1932D35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087" y="1369219"/>
            <a:ext cx="3243263" cy="324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3052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88E46-3BD0-4ADB-9940-F2B0245D8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Weights for Individual Classifiers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2E326-FA30-45CB-B4E7-044E67169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644816-0C48-4BDC-8A7D-902A110E7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1561505"/>
            <a:ext cx="2914650" cy="287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50155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88E46-3BD0-4ADB-9940-F2B0245D8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Weights for Individual Classifiers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A2E326-FA30-45CB-B4E7-044E67169E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𝑒𝑟𝑟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A2E326-FA30-45CB-B4E7-044E67169E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A644816-0C48-4BDC-8A7D-902A110E7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0" y="1561505"/>
            <a:ext cx="2914650" cy="287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3936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88E46-3BD0-4ADB-9940-F2B0245D8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Weights for Individual Classifiers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A2E326-FA30-45CB-B4E7-044E67169E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𝑒𝑟𝑟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Err = 3</a:t>
                </a:r>
              </a:p>
              <a:p>
                <a:pPr marL="0" indent="0">
                  <a:buNone/>
                </a:pPr>
                <a:r>
                  <a:rPr lang="en-US" dirty="0"/>
                  <a:t>Error range = [0, ∞]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A2E326-FA30-45CB-B4E7-044E67169E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A644816-0C48-4BDC-8A7D-902A110E7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0" y="1561505"/>
            <a:ext cx="2914650" cy="287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03379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88E46-3BD0-4ADB-9940-F2B0245D8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Weights for Individual Classifiers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A2E326-FA30-45CB-B4E7-044E67169E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𝑒𝑟𝑟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Err = 0.3</a:t>
                </a:r>
              </a:p>
              <a:p>
                <a:pPr marL="0" indent="0">
                  <a:buNone/>
                </a:pPr>
                <a:r>
                  <a:rPr lang="en-US" dirty="0"/>
                  <a:t>Error range = [0, 1]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A2E326-FA30-45CB-B4E7-044E67169E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A644816-0C48-4BDC-8A7D-902A110E7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0" y="1561505"/>
            <a:ext cx="2914650" cy="287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8800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28F9F-CCD3-45B0-B302-54C516D08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Weights for Individual Classifiers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56D18-C279-4F76-99B9-D766C868C3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Option 1: Linear weight based on error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/>
                        <m:t>α</m:t>
                      </m:r>
                      <m:r>
                        <a:rPr lang="en-US" i="1" baseline="-2500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𝑒𝑟𝑟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56D18-C279-4F76-99B9-D766C868C3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4269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B13A2-39C8-44B9-9E8B-9E4732535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Splitting Cancer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873533-9B42-46B3-80F9-CE0F20E785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𝑝𝑎𝑟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𝑝𝑎𝑟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𝑙𝑒𝑓𝑡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𝑝𝑎𝑟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𝐷𝑙𝑒𝑓𝑡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𝑟𝑖𝑔h𝑡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𝑝𝑎𝑟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𝐷𝑟𝑖𝑔h𝑡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  <a:p>
                <a:pPr marL="0" indent="0">
                  <a:buNone/>
                </a:pPr>
                <a:r>
                  <a:rPr lang="en-US" dirty="0"/>
                  <a:t>| 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par</a:t>
                </a:r>
                <a:r>
                  <a:rPr lang="en-US" baseline="-25000" dirty="0"/>
                  <a:t> </a:t>
                </a:r>
                <a:r>
                  <a:rPr lang="en-US" dirty="0"/>
                  <a:t> | =	</a:t>
                </a:r>
              </a:p>
              <a:p>
                <a:pPr marL="0" indent="0">
                  <a:buNone/>
                </a:pPr>
                <a:r>
                  <a:rPr lang="en-US" dirty="0"/>
                  <a:t>| 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left</a:t>
                </a:r>
                <a:r>
                  <a:rPr lang="en-US" baseline="-25000" dirty="0"/>
                  <a:t> </a:t>
                </a:r>
                <a:r>
                  <a:rPr lang="en-US" dirty="0"/>
                  <a:t> | = 	</a:t>
                </a:r>
              </a:p>
              <a:p>
                <a:pPr marL="0" indent="0">
                  <a:buNone/>
                </a:pPr>
                <a:r>
                  <a:rPr lang="en-US" dirty="0"/>
                  <a:t>| 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right</a:t>
                </a:r>
                <a:r>
                  <a:rPr lang="en-US" baseline="-25000" dirty="0"/>
                  <a:t> </a:t>
                </a:r>
                <a:r>
                  <a:rPr lang="en-US" dirty="0"/>
                  <a:t> | = 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873533-9B42-46B3-80F9-CE0F20E785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 l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119E3B-D982-4130-A164-A25808810990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69219"/>
          <a:ext cx="6096000" cy="139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54491678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017094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8363928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8575654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Cancer?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02644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82967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85357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288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3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46829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28F9F-CCD3-45B0-B302-54C516D08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Weights for Individual Classifiers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56D18-C279-4F76-99B9-D766C868C3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Option 1: Linear weight based on error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/>
                        <m:t>α</m:t>
                      </m:r>
                      <m:r>
                        <a:rPr lang="en-US" i="1" baseline="-2500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𝑒𝑟𝑟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 10% accuracy model (i.e. incorrect class 9 out of 10 times)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/>
                      <m:t>α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= .1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56D18-C279-4F76-99B9-D766C868C3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505726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28F9F-CCD3-45B0-B302-54C516D08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Weights for Individual Classifiers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56D18-C279-4F76-99B9-D766C868C3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Option 1: Linear weight based on error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/>
                        <m:t>α</m:t>
                      </m:r>
                      <m:r>
                        <a:rPr lang="en-US" i="1" baseline="-2500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𝑒𝑟𝑟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 10% accuracy model (i.e. incorrect class 9 out of 10 times)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/>
                      <m:t>α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= .1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Need a weight function that does better…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56D18-C279-4F76-99B9-D766C868C3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127710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D1A89-E4B6-41AB-8C85-B1F5D126B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Exponential Weights for Individual Classifiers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298861-0798-456F-84C5-E150D0557E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mtClean="0"/>
                        <m:t>α</m:t>
                      </m:r>
                      <m:r>
                        <a:rPr lang="en-US" i="1" baseline="-2500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𝑒𝑟𝑟𝑘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𝑒𝑟𝑟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Grows for low error</a:t>
                </a:r>
              </a:p>
              <a:p>
                <a:pPr marL="0" indent="0">
                  <a:buNone/>
                </a:pPr>
                <a:r>
                  <a:rPr lang="en-US" dirty="0"/>
                  <a:t>Approaches 0 for error .5 (chance)</a:t>
                </a:r>
              </a:p>
              <a:p>
                <a:pPr marL="0" indent="0">
                  <a:buNone/>
                </a:pPr>
                <a:r>
                  <a:rPr lang="en-US" dirty="0"/>
                  <a:t>Negative penalty for high error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298861-0798-456F-84C5-E150D0557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1AFCE80-F24E-4C42-939D-654E4C305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9586" y="1494182"/>
            <a:ext cx="4135765" cy="301357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CECB74D-33A4-47AF-B6FE-0F81C0B3795A}"/>
                  </a:ext>
                </a:extLst>
              </p14:cNvPr>
              <p14:cNvContentPartPr/>
              <p14:nvPr/>
            </p14:nvContentPartPr>
            <p14:xfrm>
              <a:off x="6447600" y="2673360"/>
              <a:ext cx="168840" cy="6544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CECB74D-33A4-47AF-B6FE-0F81C0B379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38240" y="2664000"/>
                <a:ext cx="187560" cy="67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685538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88E46-3BD0-4ADB-9940-F2B0245D8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Weights for Individual Classifiers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A2E326-FA30-45CB-B4E7-044E67169E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𝑒𝑟𝑟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Err = 0.3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/>
                        <m:t>α</m:t>
                      </m:r>
                      <m:r>
                        <a:rPr lang="en-US" i="1" baseline="-2500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𝑒𝑟𝑟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𝑒𝑟𝑟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A2E326-FA30-45CB-B4E7-044E67169E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7C79049-47E7-464E-BE7A-EB831256F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0" y="1561505"/>
            <a:ext cx="2914650" cy="287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3003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88E46-3BD0-4ADB-9940-F2B0245D8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Weights for Individual Classifiers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A2E326-FA30-45CB-B4E7-044E67169E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𝑒𝑟𝑟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Err = 0.3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/>
                        <m:t>α</m:t>
                      </m:r>
                      <m:r>
                        <a:rPr lang="en-US" i="1" baseline="-2500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𝑒𝑟𝑟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𝑒𝑟𝑟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/>
                      <m:t>α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= 0.42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A2E326-FA30-45CB-B4E7-044E67169E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A644816-0C48-4BDC-8A7D-902A110E7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0" y="1561505"/>
            <a:ext cx="2914650" cy="287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4978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88E46-3BD0-4ADB-9940-F2B0245D8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Weights for Individual Classifiers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2E326-FA30-45CB-B4E7-044E67169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643438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Could we have done a better split on this model than 70% accuracy (30% error)?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64FB1-5666-428C-8BED-FF1932D35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087" y="1369219"/>
            <a:ext cx="3243263" cy="324326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C02F771-2324-42B7-A6D1-E281DD4BEC2E}"/>
                  </a:ext>
                </a:extLst>
              </p14:cNvPr>
              <p14:cNvContentPartPr/>
              <p14:nvPr/>
            </p14:nvContentPartPr>
            <p14:xfrm>
              <a:off x="4870080" y="2334600"/>
              <a:ext cx="3805920" cy="1766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C02F771-2324-42B7-A6D1-E281DD4BEC2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0720" y="2325240"/>
                <a:ext cx="3824640" cy="178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006997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88E46-3BD0-4ADB-9940-F2B0245D8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Weights for Individual Classifiers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2E326-FA30-45CB-B4E7-044E67169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643438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What’s going to happen when we create 30, 50, 100 classifiers here?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64FB1-5666-428C-8BED-FF1932D35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087" y="1369219"/>
            <a:ext cx="3243263" cy="324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31469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88E46-3BD0-4ADB-9940-F2B0245D8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Weights for Individual Classifiers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2E326-FA30-45CB-B4E7-044E67169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643438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What’s going to happen when we create 30, 50, 100 classifiers here?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Entropy will always look the same for new models!</a:t>
            </a:r>
          </a:p>
          <a:p>
            <a:pPr marL="0" indent="0">
              <a:buNone/>
            </a:pPr>
            <a:r>
              <a:rPr lang="en-US" dirty="0"/>
              <a:t>Even if we use a random forest, we have 2 dimensions!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64FB1-5666-428C-8BED-FF1932D35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087" y="1369219"/>
            <a:ext cx="3243263" cy="324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5319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1A3E5A-49F9-4D1F-A81B-B64185AA0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Methods - Boosting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3E8543-3307-4792-84D9-D9D211807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All animals are equal, but some animals are more equal than others.</a:t>
            </a:r>
          </a:p>
          <a:p>
            <a:pPr marL="0" indent="0">
              <a:buNone/>
            </a:pPr>
            <a:r>
              <a:rPr lang="en-US" dirty="0"/>
              <a:t>	- George Orwell (Animal Farm, Chapter 10)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04809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1A3E5A-49F9-4D1F-A81B-B64185AA0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Methods - Boosting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3E8543-3307-4792-84D9-D9D211807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All animals are equal, but some animals are more equal than others.</a:t>
            </a:r>
          </a:p>
          <a:p>
            <a:pPr marL="0" indent="0">
              <a:buNone/>
            </a:pPr>
            <a:r>
              <a:rPr lang="en-US" dirty="0"/>
              <a:t>	- George Orwell (Animal Farm, Chapter 10)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All points are equal, but some points are more equal than others.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we favor points that are proving difficult to accurately classify?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533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B13A2-39C8-44B9-9E8B-9E4732535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Splitting Cancer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873533-9B42-46B3-80F9-CE0F20E785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𝑝𝑎𝑟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𝑝𝑎𝑟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𝑙𝑒𝑓𝑡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𝑝𝑎𝑟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𝐷𝑙𝑒𝑓𝑡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𝑟𝑖𝑔h𝑡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𝑝𝑎𝑟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𝐷𝑟𝑖𝑔h𝑡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  <a:p>
                <a:pPr marL="0" indent="0">
                  <a:buNone/>
                </a:pPr>
                <a:r>
                  <a:rPr lang="en-US" dirty="0" err="1"/>
                  <a:t>D</a:t>
                </a:r>
                <a:r>
                  <a:rPr lang="en-US" baseline="-25000" dirty="0" err="1"/>
                  <a:t>par</a:t>
                </a:r>
                <a:r>
                  <a:rPr lang="en-US" dirty="0"/>
                  <a:t> =	 </a:t>
                </a:r>
                <a:r>
                  <a:rPr lang="en-US" sz="1050" dirty="0"/>
                  <a:t>{(pos, no); (pos, no); (neg, yes); (pos, yes)} 	</a:t>
                </a:r>
                <a:r>
                  <a:rPr lang="en-US" dirty="0"/>
                  <a:t>| 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par</a:t>
                </a:r>
                <a:r>
                  <a:rPr lang="en-US" baseline="-25000" dirty="0"/>
                  <a:t> </a:t>
                </a:r>
                <a:r>
                  <a:rPr lang="en-US" dirty="0"/>
                  <a:t> | = 4	 	I(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par</a:t>
                </a:r>
                <a:r>
                  <a:rPr lang="en-US" dirty="0"/>
                  <a:t>) =</a:t>
                </a:r>
              </a:p>
              <a:p>
                <a:pPr marL="0" indent="0">
                  <a:buNone/>
                </a:pPr>
                <a:r>
                  <a:rPr lang="en-US" dirty="0" err="1"/>
                  <a:t>D</a:t>
                </a:r>
                <a:r>
                  <a:rPr lang="en-US" baseline="-25000" dirty="0" err="1"/>
                  <a:t>left</a:t>
                </a:r>
                <a:r>
                  <a:rPr lang="en-US" dirty="0"/>
                  <a:t> =	</a:t>
                </a:r>
                <a:r>
                  <a:rPr lang="en-US" sz="1350" dirty="0"/>
                  <a:t>{(pos, no); (pos, no); (pos, yes)}</a:t>
                </a:r>
                <a:r>
                  <a:rPr lang="en-US" dirty="0"/>
                  <a:t>	| 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left</a:t>
                </a:r>
                <a:r>
                  <a:rPr lang="en-US" baseline="-25000" dirty="0"/>
                  <a:t> </a:t>
                </a:r>
                <a:r>
                  <a:rPr lang="en-US" dirty="0"/>
                  <a:t> | = 3		I(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left</a:t>
                </a:r>
                <a:r>
                  <a:rPr lang="en-US" dirty="0"/>
                  <a:t>) =</a:t>
                </a:r>
              </a:p>
              <a:p>
                <a:pPr marL="0" indent="0">
                  <a:buNone/>
                </a:pPr>
                <a:r>
                  <a:rPr lang="en-US" dirty="0" err="1"/>
                  <a:t>D</a:t>
                </a:r>
                <a:r>
                  <a:rPr lang="en-US" baseline="-25000" dirty="0" err="1"/>
                  <a:t>right</a:t>
                </a:r>
                <a:r>
                  <a:rPr lang="en-US" dirty="0"/>
                  <a:t> = {(neg, yes)} 			| 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right</a:t>
                </a:r>
                <a:r>
                  <a:rPr lang="en-US" baseline="-25000" dirty="0"/>
                  <a:t> </a:t>
                </a:r>
                <a:r>
                  <a:rPr lang="en-US" dirty="0"/>
                  <a:t> | = 1		I(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right</a:t>
                </a:r>
                <a:r>
                  <a:rPr lang="en-US" dirty="0"/>
                  <a:t>) =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873533-9B42-46B3-80F9-CE0F20E785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 l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119E3B-D982-4130-A164-A25808810990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69219"/>
          <a:ext cx="6096000" cy="139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54491678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017094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8363928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8575654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Cancer?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02644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82967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85357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288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3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38824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05D36-95AC-4A8C-8E43-3EF075E7B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– Favoring Certain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B27135-31E5-4E55-BA4D-2675D8758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Iteratively</a:t>
                </a:r>
                <a:r>
                  <a:rPr lang="en-US" dirty="0"/>
                  <a:t> create a bunch of classifiers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i="1" dirty="0"/>
                  <a:t>Weight</a:t>
                </a:r>
                <a:r>
                  <a:rPr lang="en-US" dirty="0"/>
                  <a:t> each model </a:t>
                </a:r>
                <a:r>
                  <a:rPr lang="en-US" i="1" dirty="0"/>
                  <a:t>k</a:t>
                </a:r>
                <a:r>
                  <a:rPr lang="en-US" dirty="0"/>
                  <a:t> based on how accurate it is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l-GR"/>
                            <m:t>α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i="1" dirty="0"/>
                  <a:t>Weight</a:t>
                </a:r>
                <a:r>
                  <a:rPr lang="en-US" dirty="0"/>
                  <a:t> each point based on how well it was classified for </a:t>
                </a:r>
                <a:r>
                  <a:rPr lang="en-US" dirty="0" err="1"/>
                  <a:t>h</a:t>
                </a:r>
                <a:r>
                  <a:rPr lang="en-US" i="1" baseline="-25000" dirty="0" err="1"/>
                  <a:t>k</a:t>
                </a:r>
                <a:r>
                  <a:rPr lang="en-US" i="1" dirty="0"/>
                  <a:t>(x)</a:t>
                </a:r>
                <a:endParaRPr lang="en-US" i="1" baseline="-25000" dirty="0"/>
              </a:p>
              <a:p>
                <a:pPr marL="0" indent="0">
                  <a:buNone/>
                </a:pPr>
                <a:r>
                  <a:rPr lang="en-US" dirty="0"/>
                  <a:t>		If we classified it correctly, it was easy, lower the weight</a:t>
                </a:r>
              </a:p>
              <a:p>
                <a:pPr marL="0" indent="0">
                  <a:buNone/>
                </a:pPr>
                <a:r>
                  <a:rPr lang="en-US" dirty="0"/>
                  <a:t>		If we classified incorrectly, it was hard, raise the weight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B27135-31E5-4E55-BA4D-2675D8758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950245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779A5-BA47-49B3-9862-C4F1D6FCF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– Favoring certain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40657-DF3C-4CE3-82FE-2BEDE1D8C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B8818D-2DE7-4BD2-A623-152905214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5015"/>
            <a:ext cx="9144000" cy="335848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005A181-4852-4185-B471-2093913C4E6E}"/>
                  </a:ext>
                </a:extLst>
              </p14:cNvPr>
              <p14:cNvContentPartPr/>
              <p14:nvPr/>
            </p14:nvContentPartPr>
            <p14:xfrm>
              <a:off x="3464280" y="2032200"/>
              <a:ext cx="2158200" cy="515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005A181-4852-4185-B471-2093913C4E6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54920" y="2022840"/>
                <a:ext cx="2176920" cy="53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245341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0B231-3D16-4EB1-8C7D-AFBE2DF3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– Favoring certain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FA165-B89F-4694-8B81-B2564D6AC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F607B-388F-4140-9FDC-4A23F784C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9863"/>
            <a:ext cx="9144000" cy="34036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72BD000-3FC4-4325-8F73-01D00EFF3C5D}"/>
                  </a:ext>
                </a:extLst>
              </p14:cNvPr>
              <p14:cNvContentPartPr/>
              <p14:nvPr/>
            </p14:nvContentPartPr>
            <p14:xfrm>
              <a:off x="1027800" y="1735200"/>
              <a:ext cx="4769280" cy="1347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72BD000-3FC4-4325-8F73-01D00EFF3C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8440" y="1725840"/>
                <a:ext cx="4788000" cy="136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861178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1F33F-52D5-4843-ADE4-A77F687A1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Initializing our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D4B547-C495-4DBC-81CD-89D37EC959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Assume all points are equal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=1/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D4B547-C495-4DBC-81CD-89D37EC959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416496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BE705-B354-4EC0-BFC1-94C5E5F26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our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5721B-CE71-48C8-AC25-C6AB8EC8B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ambria Math" panose="02040503050406030204" pitchFamily="18" charset="0"/>
              </a:rPr>
              <a:t>Up weight for incorrect</a:t>
            </a:r>
          </a:p>
          <a:p>
            <a:pPr marL="0" indent="0">
              <a:buNone/>
            </a:pPr>
            <a:r>
              <a:rPr lang="en-US" dirty="0">
                <a:latin typeface="Cambria Math" panose="02040503050406030204" pitchFamily="18" charset="0"/>
              </a:rPr>
              <a:t>Down weight for correct</a:t>
            </a:r>
          </a:p>
          <a:p>
            <a:pPr marL="0" indent="0">
              <a:buNone/>
            </a:pPr>
            <a:r>
              <a:rPr lang="en-US" b="0" dirty="0">
                <a:latin typeface="Cambria Math" panose="02040503050406030204" pitchFamily="18" charset="0"/>
              </a:rPr>
              <a:t>Based on accuracy of the model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46837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BE705-B354-4EC0-BFC1-94C5E5F26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our Weights - </a:t>
            </a:r>
            <a:r>
              <a:rPr lang="en-US" dirty="0" err="1"/>
              <a:t>Adaboost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85721B-CE71-48C8-AC25-C6AB8EC8BF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Up weight for incorrect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Down weight for correct</a:t>
                </a:r>
              </a:p>
              <a:p>
                <a:pPr marL="0" indent="0">
                  <a:buNone/>
                </a:pPr>
                <a:r>
                  <a:rPr lang="en-US" b="0" dirty="0">
                    <a:latin typeface="Cambria Math" panose="02040503050406030204" pitchFamily="18" charset="0"/>
                  </a:rPr>
                  <a:t>Based on accuracy of the model</a:t>
                </a:r>
                <a:endParaRPr lang="en-US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⁡(−</m:t>
                      </m:r>
                      <m:r>
                        <m:rPr>
                          <m:nor/>
                        </m:rPr>
                        <a:rPr lang="el-GR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m:rPr>
                          <m:nor/>
                        </m:rPr>
                        <a:rPr lang="en-US" b="0" baseline="-25000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</m:t>
                      </m:r>
                      <m:r>
                        <m:rPr>
                          <m:nor/>
                        </m:rPr>
                        <a:rPr lang="en-US" b="0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b="0" baseline="-25000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b="0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en-US" b="0" baseline="-25000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</m:t>
                      </m:r>
                      <m:r>
                        <m:rPr>
                          <m:nor/>
                        </m:rPr>
                        <a:rPr lang="en-US" b="0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b="0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xi</m:t>
                      </m:r>
                      <m:r>
                        <m:rPr>
                          <m:nor/>
                        </m:rPr>
                        <a:rPr lang="en-US" b="0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*</a:t>
                </a:r>
                <a:r>
                  <a:rPr lang="en-US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Z</a:t>
                </a:r>
                <a:r>
                  <a:rPr lang="en-US" i="1" baseline="-25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k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a normalization factor – we can just normalize afterwards instead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85721B-CE71-48C8-AC25-C6AB8EC8BF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 l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39689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88E46-3BD0-4ADB-9940-F2B0245D8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in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A2E326-FA30-45CB-B4E7-044E67169E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TRAINING</a:t>
                </a:r>
              </a:p>
              <a:p>
                <a:pPr marL="0" indent="0">
                  <a:buNone/>
                </a:pPr>
                <a:r>
                  <a:rPr lang="en-US" dirty="0"/>
                  <a:t>Initialize weights</a:t>
                </a:r>
              </a:p>
              <a:p>
                <a:pPr marL="0" indent="0">
                  <a:buNone/>
                </a:pPr>
                <a:r>
                  <a:rPr lang="en-US" dirty="0"/>
                  <a:t>For k = 1 </a:t>
                </a:r>
                <a:r>
                  <a:rPr lang="en-US" dirty="0">
                    <a:sym typeface="Wingdings" panose="05000000000000000000" pitchFamily="2" charset="2"/>
                  </a:rPr>
                  <a:t> K</a:t>
                </a:r>
              </a:p>
              <a:p>
                <a:pPr marL="728663" lvl="1" indent="-385763">
                  <a:buAutoNum type="arabicParenR"/>
                </a:pPr>
                <a:r>
                  <a:rPr lang="en-US" dirty="0"/>
                  <a:t>Fit Classifier</a:t>
                </a:r>
              </a:p>
              <a:p>
                <a:pPr marL="728663" lvl="1" indent="-385763">
                  <a:buAutoNum type="arabicParenR"/>
                </a:pPr>
                <a:r>
                  <a:rPr lang="en-US" dirty="0"/>
                  <a:t>Compute error</a:t>
                </a:r>
              </a:p>
              <a:p>
                <a:pPr marL="728663" lvl="1" indent="-385763">
                  <a:buAutoNum type="arabicParenR"/>
                </a:pPr>
                <a:r>
                  <a:rPr lang="en-US" dirty="0"/>
                  <a:t>Compute weight for classifier k</a:t>
                </a:r>
              </a:p>
              <a:p>
                <a:pPr marL="728663" lvl="1" indent="-385763">
                  <a:buAutoNum type="arabicParenR"/>
                </a:pPr>
                <a:r>
                  <a:rPr lang="en-US" dirty="0"/>
                  <a:t>Update weights</a:t>
                </a:r>
              </a:p>
              <a:p>
                <a:pPr marL="0" indent="0">
                  <a:buNone/>
                </a:pPr>
                <a:r>
                  <a:rPr lang="en-US" dirty="0"/>
                  <a:t>TESTING</a:t>
                </a:r>
              </a:p>
              <a:p>
                <a:pPr marL="0" indent="0">
                  <a:buNone/>
                </a:pPr>
                <a:r>
                  <a:rPr lang="en-US" dirty="0"/>
                  <a:t>For test point</a:t>
                </a:r>
              </a:p>
              <a:p>
                <a:pPr marL="728663" lvl="1" indent="-385763">
                  <a:buFont typeface="Arial" panose="020B0604020202020204" pitchFamily="34" charset="0"/>
                  <a:buAutoNum type="arabicParenR"/>
                </a:pPr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m:rPr>
                            <m:nor/>
                          </m:rPr>
                          <a:rPr lang="el-GR"/>
                          <m:t>α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3429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A2E326-FA30-45CB-B4E7-044E67169E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 l="-618" b="-114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90284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88E46-3BD0-4ADB-9940-F2B0245D8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A2E326-FA30-45CB-B4E7-044E67169E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Entropy = -p * log</a:t>
                </a:r>
                <a:r>
                  <a:rPr lang="en-US" baseline="-25000" dirty="0"/>
                  <a:t>2</a:t>
                </a:r>
                <a:r>
                  <a:rPr lang="en-US" dirty="0"/>
                  <a:t>(p) – (1-p) * log</a:t>
                </a:r>
                <a:r>
                  <a:rPr lang="en-US" baseline="-25000" dirty="0"/>
                  <a:t>2</a:t>
                </a:r>
                <a:r>
                  <a:rPr lang="en-US" dirty="0"/>
                  <a:t>(1-p)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 = </a:t>
                </a:r>
                <a:r>
                  <a:rPr lang="en-US" i="1" dirty="0"/>
                  <a:t>fraction of positive points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=1)</m:t>
                            </m:r>
                          </m:e>
                        </m:nary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A2E326-FA30-45CB-B4E7-044E67169E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872037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88E46-3BD0-4ADB-9940-F2B0245D8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A2E326-FA30-45CB-B4E7-044E67169E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Entropy = -p * log</a:t>
                </a:r>
                <a:r>
                  <a:rPr lang="en-US" baseline="-25000" dirty="0"/>
                  <a:t>2</a:t>
                </a:r>
                <a:r>
                  <a:rPr lang="en-US" dirty="0"/>
                  <a:t>(p) – (1-p) * log</a:t>
                </a:r>
                <a:r>
                  <a:rPr lang="en-US" baseline="-25000" dirty="0"/>
                  <a:t>2</a:t>
                </a:r>
                <a:r>
                  <a:rPr lang="en-US" dirty="0"/>
                  <a:t>(1-p)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trike="sngStrike" dirty="0"/>
                  <a:t>p = </a:t>
                </a:r>
                <a:r>
                  <a:rPr lang="en-US" i="1" strike="sngStrike" dirty="0"/>
                  <a:t>fraction of positive points</a:t>
                </a:r>
                <a:endParaRPr lang="en-US" strike="sngStrike" dirty="0"/>
              </a:p>
              <a:p>
                <a:pPr marL="0" indent="0">
                  <a:buNone/>
                </a:pPr>
                <a:r>
                  <a:rPr lang="en-US" strike="sngStrike" dirty="0"/>
                  <a:t>p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trike="sngStrike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i="1" strike="sngStrike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 strike="sngStrike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 strike="sngStrike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strike="sngStrike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i="1" strike="sngStrike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i="1" strike="sngStrike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strike="sngStrike">
                                <a:latin typeface="Cambria Math" panose="02040503050406030204" pitchFamily="18" charset="0"/>
                              </a:rPr>
                              <m:t>𝑦𝑖</m:t>
                            </m:r>
                            <m:r>
                              <a:rPr lang="en-US" i="1" strike="sngStrike">
                                <a:latin typeface="Cambria Math" panose="02040503050406030204" pitchFamily="18" charset="0"/>
                              </a:rPr>
                              <m:t>=1)</m:t>
                            </m:r>
                          </m:e>
                        </m:nary>
                      </m:num>
                      <m:den>
                        <m:r>
                          <a:rPr lang="en-US" i="1" strike="sngStrike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trike="sngStrike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 = </a:t>
                </a:r>
                <a:r>
                  <a:rPr lang="en-US" i="1" dirty="0"/>
                  <a:t>weighted fraction of positive points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=1)</m:t>
                            </m:r>
                          </m:e>
                        </m:nary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nary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A2E326-FA30-45CB-B4E7-044E67169E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A644816-0C48-4BDC-8A7D-902A110E7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0" y="1561505"/>
            <a:ext cx="2914650" cy="287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1351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88E46-3BD0-4ADB-9940-F2B0245D8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Weights for Individual Classifiers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A2E326-FA30-45CB-B4E7-044E67169E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𝑒𝑟𝑟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A2E326-FA30-45CB-B4E7-044E67169E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A644816-0C48-4BDC-8A7D-902A110E7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0" y="1561505"/>
            <a:ext cx="2914650" cy="287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22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B13A2-39C8-44B9-9E8B-9E4732535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Splitting Cancer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873533-9B42-46B3-80F9-CE0F20E785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𝑝𝑎𝑟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𝑝𝑎𝑟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𝑙𝑒𝑓𝑡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𝑝𝑎𝑟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𝐷𝑙𝑒𝑓𝑡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𝑟𝑖𝑔h𝑡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𝑝𝑎𝑟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𝐷𝑟𝑖𝑔h𝑡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  <a:p>
                <a:pPr marL="0" indent="0">
                  <a:buNone/>
                </a:pPr>
                <a:r>
                  <a:rPr lang="en-US" dirty="0"/>
                  <a:t>I(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par</a:t>
                </a:r>
                <a:r>
                  <a:rPr lang="en-US" dirty="0"/>
                  <a:t>) =</a:t>
                </a:r>
              </a:p>
              <a:p>
                <a:pPr marL="0" indent="0">
                  <a:buNone/>
                </a:pPr>
                <a:r>
                  <a:rPr lang="en-US" dirty="0"/>
                  <a:t>I(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left</a:t>
                </a:r>
                <a:r>
                  <a:rPr lang="en-US" dirty="0"/>
                  <a:t>) =</a:t>
                </a:r>
              </a:p>
              <a:p>
                <a:pPr marL="0" indent="0">
                  <a:buNone/>
                </a:pPr>
                <a:r>
                  <a:rPr lang="en-US" dirty="0"/>
                  <a:t>I(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right</a:t>
                </a:r>
                <a:r>
                  <a:rPr lang="en-US" dirty="0"/>
                  <a:t>) =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873533-9B42-46B3-80F9-CE0F20E785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 l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119E3B-D982-4130-A164-A25808810990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69219"/>
          <a:ext cx="6096000" cy="139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54491678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017094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8363928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8575654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Cancer?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02644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82967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85357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288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3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870508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88E46-3BD0-4ADB-9940-F2B0245D8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Weights for Individual Classifiers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A2E326-FA30-45CB-B4E7-044E67169E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trike="sngStrike">
                          <a:latin typeface="Cambria Math" panose="02040503050406030204" pitchFamily="18" charset="0"/>
                        </a:rPr>
                        <m:t>𝑒𝑟𝑟</m:t>
                      </m:r>
                      <m:r>
                        <a:rPr lang="en-US" i="1" strike="sngStrike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 strike="sngStrike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 strike="sngStrike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 strike="sngStrike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 strike="sngStrike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 strike="sngStrike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i="1" strike="sngStrike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i="1" strike="sngStrike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strike="sngStrike">
                                  <a:latin typeface="Cambria Math" panose="02040503050406030204" pitchFamily="18" charset="0"/>
                                </a:rPr>
                                <m:t>𝑦𝑖</m:t>
                              </m:r>
                              <m:r>
                                <a:rPr lang="en-US" i="1" strike="sngStrike">
                                  <a:latin typeface="Cambria Math" panose="02040503050406030204" pitchFamily="18" charset="0"/>
                                </a:rPr>
                                <m:t> ≠</m:t>
                              </m:r>
                              <m:r>
                                <a:rPr lang="en-US" i="1" strike="sngStrik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i="1" strike="sngStrike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trike="sngStrike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strike="sngStrike" baseline="-25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i="1" strike="sngStrik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en-US" i="1" strike="sngStrike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strike="sngStrike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𝑒𝑟𝑟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A2E326-FA30-45CB-B4E7-044E67169E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A644816-0C48-4BDC-8A7D-902A110E7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0" y="1561505"/>
            <a:ext cx="2914650" cy="287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5004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88E46-3BD0-4ADB-9940-F2B0245D8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in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A2E326-FA30-45CB-B4E7-044E67169E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TRAINING</a:t>
                </a:r>
              </a:p>
              <a:p>
                <a:pPr marL="0" indent="0">
                  <a:buNone/>
                </a:pPr>
                <a:r>
                  <a:rPr lang="en-US" dirty="0"/>
                  <a:t>Initialize weights</a:t>
                </a:r>
              </a:p>
              <a:p>
                <a:pPr marL="0" indent="0">
                  <a:buNone/>
                </a:pPr>
                <a:r>
                  <a:rPr lang="en-US" dirty="0"/>
                  <a:t>For k = 1 </a:t>
                </a:r>
                <a:r>
                  <a:rPr lang="en-US" dirty="0">
                    <a:sym typeface="Wingdings" panose="05000000000000000000" pitchFamily="2" charset="2"/>
                  </a:rPr>
                  <a:t> K</a:t>
                </a:r>
              </a:p>
              <a:p>
                <a:pPr marL="728663" lvl="1" indent="-385763">
                  <a:buAutoNum type="arabicParenR"/>
                </a:pPr>
                <a:r>
                  <a:rPr lang="en-US" dirty="0"/>
                  <a:t>Fit Classifier</a:t>
                </a:r>
              </a:p>
              <a:p>
                <a:pPr marL="728663" lvl="1" indent="-385763">
                  <a:buAutoNum type="arabicParenR"/>
                </a:pPr>
                <a:r>
                  <a:rPr lang="en-US" dirty="0"/>
                  <a:t>Compute error</a:t>
                </a:r>
              </a:p>
              <a:p>
                <a:pPr marL="728663" lvl="1" indent="-385763">
                  <a:buAutoNum type="arabicParenR"/>
                </a:pPr>
                <a:r>
                  <a:rPr lang="en-US" dirty="0"/>
                  <a:t>Compute weight for classifier k</a:t>
                </a:r>
              </a:p>
              <a:p>
                <a:pPr marL="728663" lvl="1" indent="-385763">
                  <a:buAutoNum type="arabicParenR"/>
                </a:pPr>
                <a:r>
                  <a:rPr lang="en-US" dirty="0"/>
                  <a:t>Update weights</a:t>
                </a:r>
              </a:p>
              <a:p>
                <a:pPr marL="0" indent="0">
                  <a:buNone/>
                </a:pPr>
                <a:r>
                  <a:rPr lang="en-US" dirty="0"/>
                  <a:t>TESTING</a:t>
                </a:r>
              </a:p>
              <a:p>
                <a:pPr marL="0" indent="0">
                  <a:buNone/>
                </a:pPr>
                <a:r>
                  <a:rPr lang="en-US" dirty="0"/>
                  <a:t>For test point</a:t>
                </a:r>
              </a:p>
              <a:p>
                <a:pPr marL="728663" lvl="1" indent="-385763">
                  <a:buFont typeface="Arial" panose="020B0604020202020204" pitchFamily="34" charset="0"/>
                  <a:buAutoNum type="arabicParenR"/>
                </a:pPr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m:rPr>
                            <m:nor/>
                          </m:rPr>
                          <a:rPr lang="el-GR"/>
                          <m:t>α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3429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A2E326-FA30-45CB-B4E7-044E67169E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 l="-618" b="-114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695482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49E02-C373-43B0-AA4C-82C968552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– Working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FF03F-9A17-4CB8-9D02-503702AD8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First Decision Stump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F12441-9CFE-4533-88DB-0D1C8E771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943"/>
            <a:ext cx="9144000" cy="336455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27AC357-FC8E-42F7-AC9B-A253637EB233}"/>
                  </a:ext>
                </a:extLst>
              </p14:cNvPr>
              <p14:cNvContentPartPr/>
              <p14:nvPr/>
            </p14:nvContentPartPr>
            <p14:xfrm>
              <a:off x="3564360" y="2187360"/>
              <a:ext cx="2302920" cy="9338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27AC357-FC8E-42F7-AC9B-A253637EB2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55000" y="2178000"/>
                <a:ext cx="2321640" cy="95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370347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49E02-C373-43B0-AA4C-82C968552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– Working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FF03F-9A17-4CB8-9D02-503702AD8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First Decision Stump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06E21-69E8-4FBB-9EDC-6C66579B1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1438"/>
            <a:ext cx="9144000" cy="337206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190AFC8-2E41-4F2D-B03E-4EC6E21B6C13}"/>
                  </a:ext>
                </a:extLst>
              </p14:cNvPr>
              <p14:cNvContentPartPr/>
              <p14:nvPr/>
            </p14:nvContentPartPr>
            <p14:xfrm>
              <a:off x="6793200" y="1914840"/>
              <a:ext cx="1946520" cy="1076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190AFC8-2E41-4F2D-B03E-4EC6E21B6C1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83840" y="1905480"/>
                <a:ext cx="1965240" cy="109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765140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49E02-C373-43B0-AA4C-82C968552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– Working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FF03F-9A17-4CB8-9D02-503702AD8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First Decision Stump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C6D1F3-B7E2-4132-A093-1E4BFDABF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3650"/>
            <a:ext cx="9144000" cy="33498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620014B-A4FA-4A7C-928D-F0365D304C7F}"/>
                  </a:ext>
                </a:extLst>
              </p14:cNvPr>
              <p14:cNvContentPartPr/>
              <p14:nvPr/>
            </p14:nvContentPartPr>
            <p14:xfrm>
              <a:off x="1019520" y="1343880"/>
              <a:ext cx="7484040" cy="15472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620014B-A4FA-4A7C-928D-F0365D304C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0160" y="1334520"/>
                <a:ext cx="7502760" cy="156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433570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49E02-C373-43B0-AA4C-82C968552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– Working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FF03F-9A17-4CB8-9D02-503702AD8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Second Decision Stump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0DE1FE-4F86-4DCC-99A9-CF746026F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5034"/>
            <a:ext cx="9144000" cy="335846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D95552B-577F-4CF5-8C91-B375D1264D58}"/>
                  </a:ext>
                </a:extLst>
              </p14:cNvPr>
              <p14:cNvContentPartPr/>
              <p14:nvPr/>
            </p14:nvContentPartPr>
            <p14:xfrm>
              <a:off x="3488400" y="2190960"/>
              <a:ext cx="2206080" cy="884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D95552B-577F-4CF5-8C91-B375D1264D5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79040" y="2181600"/>
                <a:ext cx="2224800" cy="90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190414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49E02-C373-43B0-AA4C-82C968552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– Working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FF03F-9A17-4CB8-9D02-503702AD8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Second Decision Stump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6D7F7D-4D24-4EB0-9E48-C87044024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3650"/>
            <a:ext cx="9144000" cy="33498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510395B-6BD3-4A80-B3A5-8589344121F7}"/>
                  </a:ext>
                </a:extLst>
              </p14:cNvPr>
              <p14:cNvContentPartPr/>
              <p14:nvPr/>
            </p14:nvContentPartPr>
            <p14:xfrm>
              <a:off x="554400" y="2619360"/>
              <a:ext cx="1428120" cy="2416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510395B-6BD3-4A80-B3A5-8589344121F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040" y="2610000"/>
                <a:ext cx="1446840" cy="243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896006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49E02-C373-43B0-AA4C-82C968552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– Working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FF03F-9A17-4CB8-9D02-503702AD8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Second Decision Stump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F76B5D-8244-4551-8650-C743A0691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3225"/>
            <a:ext cx="9144000" cy="337027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3169239-009B-482B-8084-14D81AE0380B}"/>
                  </a:ext>
                </a:extLst>
              </p14:cNvPr>
              <p14:cNvContentPartPr/>
              <p14:nvPr/>
            </p14:nvContentPartPr>
            <p14:xfrm>
              <a:off x="497160" y="1941840"/>
              <a:ext cx="2377440" cy="3021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3169239-009B-482B-8084-14D81AE038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7800" y="1932480"/>
                <a:ext cx="2396160" cy="304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815433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49E02-C373-43B0-AA4C-82C968552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– Working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FF03F-9A17-4CB8-9D02-503702AD8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Third Decision Stump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B90E85-99BF-4C35-BEB0-25E1E66DE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9136"/>
            <a:ext cx="9144000" cy="334436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88259E1-9EAF-4266-851E-B6D2C4E7964B}"/>
                  </a:ext>
                </a:extLst>
              </p14:cNvPr>
              <p14:cNvContentPartPr/>
              <p14:nvPr/>
            </p14:nvContentPartPr>
            <p14:xfrm>
              <a:off x="2037240" y="1922760"/>
              <a:ext cx="3509280" cy="1325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88259E1-9EAF-4266-851E-B6D2C4E7964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27880" y="1913400"/>
                <a:ext cx="3528000" cy="134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47056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49E02-C373-43B0-AA4C-82C968552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– Working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FF03F-9A17-4CB8-9D02-503702AD8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Third Decision Stump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833C0A-889A-4EE3-A72F-8F907E643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7267"/>
            <a:ext cx="9144000" cy="333623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0F990F6-5330-4FBA-A0F2-757B98C67FE9}"/>
                  </a:ext>
                </a:extLst>
              </p14:cNvPr>
              <p14:cNvContentPartPr/>
              <p14:nvPr/>
            </p14:nvContentPartPr>
            <p14:xfrm>
              <a:off x="1832040" y="1627200"/>
              <a:ext cx="7134480" cy="2930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0F990F6-5330-4FBA-A0F2-757B98C67FE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22680" y="1617840"/>
                <a:ext cx="7153200" cy="294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5044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B13A2-39C8-44B9-9E8B-9E4732535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Splitting Cancer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873533-9B42-46B3-80F9-CE0F20E785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𝑝𝑎𝑟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𝑝𝑎𝑟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𝑙𝑒𝑓𝑡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𝑝𝑎𝑟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𝐷𝑙𝑒𝑓𝑡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𝑟𝑖𝑔h𝑡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𝑝𝑎𝑟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𝐷𝑟𝑖𝑔h𝑡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  <a:p>
                <a:pPr marL="0" indent="0">
                  <a:buNone/>
                </a:pPr>
                <a:r>
                  <a:rPr lang="en-US" dirty="0"/>
                  <a:t>I(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left</a:t>
                </a:r>
                <a:r>
                  <a:rPr lang="en-US" dirty="0"/>
                  <a:t>) =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873533-9B42-46B3-80F9-CE0F20E785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 l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119E3B-D982-4130-A164-A25808810990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69219"/>
          <a:ext cx="6096000" cy="139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54491678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017094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8363928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8575654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Cancer?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02644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82967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85357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288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3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31061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1CFC0-9BB8-4153-8AAC-57EE9DD0E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– Working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51BCF-33A9-4F61-B916-4EA8E7EFC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Final Ensemble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4706C-48EB-4003-80D8-68CC60C76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192" y="1857832"/>
            <a:ext cx="5879617" cy="328566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8C209A2-8069-4EB6-BC41-10B4C5D593F8}"/>
                  </a:ext>
                </a:extLst>
              </p14:cNvPr>
              <p14:cNvContentPartPr/>
              <p14:nvPr/>
            </p14:nvContentPartPr>
            <p14:xfrm>
              <a:off x="1638720" y="3364920"/>
              <a:ext cx="6934320" cy="1719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8C209A2-8069-4EB6-BC41-10B4C5D593F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29360" y="3355560"/>
                <a:ext cx="6953040" cy="173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316939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C0B50-77E2-43F1-A616-DA67ABC4A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-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FE749-5DAC-4D58-890C-D393F5D82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Reducing the variance?</a:t>
            </a:r>
          </a:p>
          <a:p>
            <a:pPr marL="0" indent="0">
              <a:buNone/>
            </a:pPr>
            <a:r>
              <a:rPr lang="en-US" dirty="0"/>
              <a:t>	Variance – Sensitivity to </a:t>
            </a:r>
            <a:r>
              <a:rPr lang="en-US" i="1" dirty="0"/>
              <a:t>the training set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Reducing the bias?</a:t>
            </a:r>
          </a:p>
          <a:p>
            <a:pPr marL="0" indent="0">
              <a:buNone/>
            </a:pPr>
            <a:r>
              <a:rPr lang="en-US" dirty="0"/>
              <a:t>	Bias – Sensitivity </a:t>
            </a:r>
            <a:r>
              <a:rPr lang="en-US" i="1" dirty="0"/>
              <a:t> to the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0636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C0B50-77E2-43F1-A616-DA67ABC4A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-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FE749-5DAC-4D58-890C-D393F5D82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Reducing the variance</a:t>
            </a:r>
          </a:p>
          <a:p>
            <a:pPr marL="0" indent="0">
              <a:buNone/>
            </a:pPr>
            <a:r>
              <a:rPr lang="en-US" dirty="0"/>
              <a:t>	Variance – Sensitivity to </a:t>
            </a:r>
            <a:r>
              <a:rPr lang="en-US" i="1" dirty="0"/>
              <a:t>the training set</a:t>
            </a:r>
          </a:p>
          <a:p>
            <a:pPr marL="0" indent="0">
              <a:buNone/>
            </a:pPr>
            <a:r>
              <a:rPr lang="en-US" i="1" dirty="0"/>
              <a:t>	Yes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Reducing the bias</a:t>
            </a:r>
          </a:p>
          <a:p>
            <a:pPr marL="0" indent="0">
              <a:buNone/>
            </a:pPr>
            <a:r>
              <a:rPr lang="en-US" dirty="0"/>
              <a:t>	Bias – Sensitivity </a:t>
            </a:r>
            <a:r>
              <a:rPr lang="en-US" i="1" dirty="0"/>
              <a:t> to the model</a:t>
            </a:r>
          </a:p>
          <a:p>
            <a:pPr marL="0" indent="0">
              <a:buNone/>
            </a:pPr>
            <a:r>
              <a:rPr lang="en-US" i="1" dirty="0"/>
              <a:t>	Yes</a:t>
            </a:r>
          </a:p>
        </p:txBody>
      </p:sp>
    </p:spTree>
    <p:extLst>
      <p:ext uri="{BB962C8B-B14F-4D97-AF65-F5344CB8AC3E}">
        <p14:creationId xmlns:p14="http://schemas.microsoft.com/office/powerpoint/2010/main" val="92622031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F5A9B-6D73-4AD5-BCEC-A2560FD7F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Performance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5BD8ED-6E19-40ED-980A-D936B8CC7A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Traditional Models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68D6F2-BA03-4259-897A-97556789AAA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Boosted Models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574D96-2847-4C22-A893-0EC590F2A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91" y="2026444"/>
            <a:ext cx="4143375" cy="28432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2A30A0-721A-4E8A-AF95-FEBB654F8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960" y="2422974"/>
            <a:ext cx="4679172" cy="205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7453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295F64-DAF7-4F2F-AA29-E12F49257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Boosting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B6A349-7960-4441-A3C2-B1C61EB6B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Fast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Easy to Train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Little tuning (K)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Weak-classifier Independent</a:t>
            </a:r>
          </a:p>
        </p:txBody>
      </p:sp>
    </p:spTree>
    <p:extLst>
      <p:ext uri="{BB962C8B-B14F-4D97-AF65-F5344CB8AC3E}">
        <p14:creationId xmlns:p14="http://schemas.microsoft.com/office/powerpoint/2010/main" val="420649423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703FB-8E4F-4979-9A1E-7CA4146A0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“gotchas”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388D62-CA47-4C87-9113-0FB28B186A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Data-dependent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Weak-learner-dependent</a:t>
                </a:r>
              </a:p>
              <a:p>
                <a:pPr marL="0" indent="0">
                  <a:buNone/>
                </a:pPr>
                <a:r>
                  <a:rPr lang="en-US" dirty="0"/>
                  <a:t>	 - Can overfit with too strong of a learner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l-GR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/>
                      <m:t>α</m:t>
                    </m:r>
                  </m:oMath>
                </a14:m>
                <a:r>
                  <a:rPr lang="en-US" dirty="0"/>
                  <a:t> can grow too large</a:t>
                </a:r>
              </a:p>
              <a:p>
                <a:pPr marL="0" indent="0">
                  <a:buNone/>
                </a:pPr>
                <a:r>
                  <a:rPr lang="en-US" dirty="0"/>
                  <a:t>	 - Can underfit with too weak of a learner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388D62-CA47-4C87-9113-0FB28B186A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216457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172A3-BE11-45F8-9854-85341D39B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04F86-B15D-432D-9FFE-03C82D681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6F6FCF5-9601-46C7-9676-96F1A2F3F283}"/>
                  </a:ext>
                </a:extLst>
              </p14:cNvPr>
              <p14:cNvContentPartPr/>
              <p14:nvPr/>
            </p14:nvContentPartPr>
            <p14:xfrm>
              <a:off x="1655280" y="1463040"/>
              <a:ext cx="5772240" cy="2692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6F6FCF5-9601-46C7-9676-96F1A2F3F28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45920" y="1453680"/>
                <a:ext cx="5790960" cy="271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174772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D05850-502B-4A13-AE6C-DE76A3C30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Deciding More Complex Things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D95CA0-94FF-4200-889D-615A12AF49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2141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C6286-2414-45D9-BCBB-70A68FFAE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Classification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D53C303-5369-4482-9EA1-90186649291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539119" y="1463594"/>
          <a:ext cx="6065763" cy="3087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921">
                  <a:extLst>
                    <a:ext uri="{9D8B030D-6E8A-4147-A177-3AD203B41FA5}">
                      <a16:colId xmlns:a16="http://schemas.microsoft.com/office/drawing/2014/main" val="928475285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09855240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45769872"/>
                    </a:ext>
                  </a:extLst>
                </a:gridCol>
              </a:tblGrid>
              <a:tr h="1029261">
                <a:tc>
                  <a:txBody>
                    <a:bodyPr/>
                    <a:lstStyle/>
                    <a:p>
                      <a:pPr algn="r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  <a:latin typeface="Petrona" panose="020B0604020202020204" charset="0"/>
                        </a:rPr>
                        <a:t>Classified As</a:t>
                      </a:r>
                    </a:p>
                    <a:p>
                      <a:pPr algn="r"/>
                      <a:endParaRPr lang="en-US" sz="2100" b="0" i="1" dirty="0">
                        <a:solidFill>
                          <a:sysClr val="windowText" lastClr="000000"/>
                        </a:solidFill>
                        <a:latin typeface="Petrona" panose="020B0604020202020204" charset="0"/>
                      </a:endParaRPr>
                    </a:p>
                    <a:p>
                      <a:pPr algn="l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  <a:latin typeface="Petrona" panose="020B0604020202020204" charset="0"/>
                        </a:rPr>
                        <a:t>Ground Truth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  <a:latin typeface="Petrona" panose="020B0604020202020204" charset="0"/>
                        </a:rPr>
                        <a:t>Cancer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  <a:latin typeface="Petrona" panose="020B0604020202020204" charset="0"/>
                        </a:rPr>
                        <a:t>Not Cancer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8940104"/>
                  </a:ext>
                </a:extLst>
              </a:tr>
              <a:tr h="1029261"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  <a:latin typeface="Petrona" panose="020B0604020202020204" charset="0"/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  <a:latin typeface="Petrona" panose="020B0604020202020204" charset="0"/>
                        </a:rPr>
                        <a:t>Cancer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  <a:latin typeface="Petrona" panose="020B0604020202020204" charset="0"/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  <a:latin typeface="Petrona" panose="020B0604020202020204" charset="0"/>
                        </a:rPr>
                        <a:t>True Positive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  <a:latin typeface="Petrona" panose="020B0604020202020204" charset="0"/>
                        </a:rPr>
                        <a:t>(Hit)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  <a:latin typeface="Petrona" panose="020B0604020202020204" charset="0"/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  <a:latin typeface="Petrona" panose="020B0604020202020204" charset="0"/>
                        </a:rPr>
                        <a:t>False Negative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  <a:latin typeface="Petrona" panose="020B0604020202020204" charset="0"/>
                        </a:rPr>
                        <a:t>(Miss)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542177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  <a:latin typeface="Petrona" panose="020B0604020202020204" charset="0"/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  <a:latin typeface="Petrona" panose="020B0604020202020204" charset="0"/>
                        </a:rPr>
                        <a:t>Not Cancer</a:t>
                      </a:r>
                    </a:p>
                    <a:p>
                      <a:pPr algn="l"/>
                      <a:endParaRPr lang="en-US" sz="2100" b="1" dirty="0">
                        <a:solidFill>
                          <a:sysClr val="windowText" lastClr="000000"/>
                        </a:solidFill>
                        <a:latin typeface="Petrona" panose="020B0604020202020204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  <a:latin typeface="Petrona" panose="020B0604020202020204" charset="0"/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  <a:latin typeface="Petrona" panose="020B0604020202020204" charset="0"/>
                        </a:rPr>
                        <a:t>False Positive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  <a:latin typeface="Petrona" panose="020B0604020202020204" charset="0"/>
                        </a:rPr>
                        <a:t>(False Alarm)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  <a:latin typeface="Petrona" panose="020B0604020202020204" charset="0"/>
                        </a:rPr>
                        <a:t>True Negative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  <a:latin typeface="Petrona" panose="020B0604020202020204" charset="0"/>
                        </a:rPr>
                        <a:t>(Correct Rejection)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8696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20854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00DD98-0125-4869-86E6-52ACB2D76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Multi-Class Example</a:t>
            </a:r>
          </a:p>
        </p:txBody>
      </p:sp>
      <p:pic>
        <p:nvPicPr>
          <p:cNvPr id="1026" name="Picture 2" descr="Image result for dogs">
            <a:extLst>
              <a:ext uri="{FF2B5EF4-FFF2-40B4-BE49-F238E27FC236}">
                <a16:creationId xmlns:a16="http://schemas.microsoft.com/office/drawing/2014/main" id="{97D0F7F5-9BE9-4B37-B7D0-F11F80671CA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949" y="1268016"/>
            <a:ext cx="3714103" cy="326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924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B13A2-39C8-44B9-9E8B-9E4732535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Splitting Cancer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873533-9B42-46B3-80F9-CE0F20E785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𝑝𝑎𝑟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𝑝𝑎𝑟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𝑙𝑒𝑓𝑡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𝑝𝑎𝑟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𝐷𝑙𝑒𝑓𝑡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𝑟𝑖𝑔h𝑡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𝑝𝑎𝑟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𝐷𝑟𝑖𝑔h𝑡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  <a:p>
                <a:pPr marL="0" indent="0">
                  <a:buNone/>
                </a:pPr>
                <a:r>
                  <a:rPr lang="en-US" dirty="0"/>
                  <a:t>I(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right</a:t>
                </a:r>
                <a:r>
                  <a:rPr lang="en-US" dirty="0"/>
                  <a:t>) =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873533-9B42-46B3-80F9-CE0F20E785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 l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119E3B-D982-4130-A164-A25808810990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69219"/>
          <a:ext cx="6096000" cy="139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54491678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017094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8363928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8575654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Cancer?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02644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82967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85357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288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3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57650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70542-97BF-49CD-B3C9-0320E2F6C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Multi-Class Example - Dogs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F51B570-ED2D-4CD8-8E6C-D0B0302A113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943100" y="2015490"/>
          <a:ext cx="52578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119089344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09270454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1840555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5258807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Height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Weight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Color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i="1" dirty="0">
                          <a:solidFill>
                            <a:schemeClr val="tx1"/>
                          </a:solidFill>
                        </a:rPr>
                        <a:t>Dog Type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719389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22 in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62 </a:t>
                      </a:r>
                      <a:r>
                        <a:rPr lang="en-US" sz="1100" b="0" dirty="0" err="1">
                          <a:solidFill>
                            <a:schemeClr val="tx1"/>
                          </a:solidFill>
                        </a:rPr>
                        <a:t>lbs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Black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1" dirty="0">
                          <a:solidFill>
                            <a:schemeClr val="tx1"/>
                          </a:solidFill>
                        </a:rPr>
                        <a:t>Black Lab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352165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15 in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45 </a:t>
                      </a:r>
                      <a:r>
                        <a:rPr lang="en-US" sz="1100" b="0" dirty="0" err="1">
                          <a:solidFill>
                            <a:schemeClr val="tx1"/>
                          </a:solidFill>
                        </a:rPr>
                        <a:t>lbs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White, brown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1" dirty="0">
                          <a:solidFill>
                            <a:schemeClr val="tx1"/>
                          </a:solidFill>
                        </a:rPr>
                        <a:t>English Bulldog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80618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9 in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19 </a:t>
                      </a:r>
                      <a:r>
                        <a:rPr lang="en-US" sz="1100" b="0" dirty="0" err="1">
                          <a:solidFill>
                            <a:schemeClr val="tx1"/>
                          </a:solidFill>
                        </a:rPr>
                        <a:t>lbs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Black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1" dirty="0">
                          <a:solidFill>
                            <a:schemeClr val="tx1"/>
                          </a:solidFill>
                        </a:rPr>
                        <a:t>Dachshund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9130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903071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AB594-6BA4-4D08-8D9B-691590F2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</a:t>
            </a:r>
            <a:r>
              <a:rPr lang="en-US" dirty="0">
                <a:sym typeface="Wingdings" panose="05000000000000000000" pitchFamily="2" charset="2"/>
              </a:rPr>
              <a:t> Binary Classification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F33A8-5186-4BFE-92B1-9F5A47E6A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Is this tweet positive	Is this tweet positive or not positive?</a:t>
            </a:r>
          </a:p>
          <a:p>
            <a:pPr marL="0" indent="0">
              <a:buNone/>
            </a:pPr>
            <a:r>
              <a:rPr lang="en-US" dirty="0"/>
              <a:t>or negative?</a:t>
            </a:r>
          </a:p>
          <a:p>
            <a:pPr marL="0" indent="0">
              <a:buNone/>
            </a:pPr>
            <a:r>
              <a:rPr lang="en-US" dirty="0"/>
              <a:t>Y = {pos, neg}		Y = {1, 0}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 = </a:t>
            </a:r>
            <a:r>
              <a:rPr lang="en-US" dirty="0" err="1"/>
              <a:t>argmax</a:t>
            </a:r>
            <a:r>
              <a:rPr lang="en-US" baseline="-25000" dirty="0" err="1"/>
              <a:t>c</a:t>
            </a:r>
            <a:r>
              <a:rPr lang="en-US" dirty="0"/>
              <a:t> p(</a:t>
            </a:r>
            <a:r>
              <a:rPr lang="en-US" dirty="0" err="1"/>
              <a:t>c|x</a:t>
            </a:r>
            <a:r>
              <a:rPr lang="en-US" dirty="0"/>
              <a:t>, D)	p(y=0 | x, D) = 1 – p(y=1 | x, D)	</a:t>
            </a:r>
          </a:p>
        </p:txBody>
      </p:sp>
    </p:spTree>
    <p:extLst>
      <p:ext uri="{BB962C8B-B14F-4D97-AF65-F5344CB8AC3E}">
        <p14:creationId xmlns:p14="http://schemas.microsoft.com/office/powerpoint/2010/main" val="342077503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BF8410-10DD-4C8A-A19E-048F65DFD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vs. Binary Classification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7E849B-79CF-4AC9-BFA8-26E8D9FE4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 = {1, 2, 3, …, n}		Y = {1, 0}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 = </a:t>
            </a:r>
            <a:r>
              <a:rPr lang="en-US" dirty="0" err="1"/>
              <a:t>argmax</a:t>
            </a:r>
            <a:r>
              <a:rPr lang="en-US" baseline="-25000" dirty="0" err="1"/>
              <a:t>c</a:t>
            </a:r>
            <a:r>
              <a:rPr lang="en-US" dirty="0"/>
              <a:t> p(</a:t>
            </a:r>
            <a:r>
              <a:rPr lang="en-US" dirty="0" err="1"/>
              <a:t>c|x</a:t>
            </a:r>
            <a:r>
              <a:rPr lang="en-US" dirty="0"/>
              <a:t>, D)	p(y=0 | x, D) = 1 – p(y=1 | x, D)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Determining the decade	Positive or not positive tweets</a:t>
            </a:r>
          </a:p>
          <a:p>
            <a:pPr marL="0" indent="0">
              <a:buNone/>
            </a:pPr>
            <a:r>
              <a:rPr lang="en-US" dirty="0"/>
              <a:t>	of birth			</a:t>
            </a:r>
          </a:p>
          <a:p>
            <a:pPr marL="0" indent="0">
              <a:buNone/>
            </a:pPr>
            <a:r>
              <a:rPr lang="en-US" dirty="0"/>
              <a:t>Species of tree		Is the road clear of obstructions?</a:t>
            </a:r>
          </a:p>
          <a:p>
            <a:pPr marL="0" indent="0">
              <a:buNone/>
            </a:pPr>
            <a:r>
              <a:rPr lang="en-US" dirty="0"/>
              <a:t>Type of road sign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67B7DCA-03D6-409E-B21D-1EBE55B8920C}"/>
                  </a:ext>
                </a:extLst>
              </p14:cNvPr>
              <p14:cNvContentPartPr/>
              <p14:nvPr/>
            </p14:nvContentPartPr>
            <p14:xfrm>
              <a:off x="3477600" y="3931560"/>
              <a:ext cx="3919680" cy="1115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67B7DCA-03D6-409E-B21D-1EBE55B8920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68240" y="3922200"/>
                <a:ext cx="3938400" cy="113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539648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BF8410-10DD-4C8A-A19E-048F65DFD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vs. Binary Classification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7E849B-79CF-4AC9-BFA8-26E8D9FE4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Some methods are inherently capable of multi-class classification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Naïve Bayes - y = </a:t>
            </a:r>
            <a:r>
              <a:rPr lang="en-US" dirty="0" err="1"/>
              <a:t>argmax</a:t>
            </a:r>
            <a:r>
              <a:rPr lang="en-US" baseline="-25000" dirty="0" err="1"/>
              <a:t>c</a:t>
            </a:r>
            <a:r>
              <a:rPr lang="en-US" dirty="0"/>
              <a:t> p(</a:t>
            </a:r>
            <a:r>
              <a:rPr lang="en-US" dirty="0" err="1"/>
              <a:t>c|x</a:t>
            </a:r>
            <a:r>
              <a:rPr lang="en-US" dirty="0"/>
              <a:t>, D)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KNN – find </a:t>
            </a:r>
            <a:r>
              <a:rPr lang="en-US" dirty="0" err="1"/>
              <a:t>N</a:t>
            </a:r>
            <a:r>
              <a:rPr lang="en-US" baseline="-25000" dirty="0" err="1"/>
              <a:t>k</a:t>
            </a:r>
            <a:r>
              <a:rPr lang="en-US" dirty="0"/>
              <a:t>(x, D), assign the majority (plurality) label to x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87139184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B68F9-BB1F-4249-ACA4-6DCCD7A58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Multi-Class Classification - KNN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3ACFF-EB1D-412D-BB43-C7831760E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Image result for KNN multiclass">
            <a:extLst>
              <a:ext uri="{FF2B5EF4-FFF2-40B4-BE49-F238E27FC236}">
                <a16:creationId xmlns:a16="http://schemas.microsoft.com/office/drawing/2014/main" id="{0BCFDA4B-919B-482C-AA55-E475A8D55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1369219"/>
            <a:ext cx="40005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90187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80ECE-CFBB-45AD-8A9D-F21EBA074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Multi-Class Classification – 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F56E3-E0BD-4BE9-A966-1F8A2EC3B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Understanding Decision Trees for Classification (Python) | by Michael  Galarnyk | Towards Data Science">
            <a:extLst>
              <a:ext uri="{FF2B5EF4-FFF2-40B4-BE49-F238E27FC236}">
                <a16:creationId xmlns:a16="http://schemas.microsoft.com/office/drawing/2014/main" id="{8D85598A-29B2-4478-97EB-12D618722B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7" r="24695" b="15937"/>
          <a:stretch/>
        </p:blipFill>
        <p:spPr bwMode="auto">
          <a:xfrm>
            <a:off x="3085676" y="1369219"/>
            <a:ext cx="2972648" cy="326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F07301B-541E-481D-AA2C-70480F62C235}"/>
                  </a:ext>
                </a:extLst>
              </p14:cNvPr>
              <p14:cNvContentPartPr/>
              <p14:nvPr/>
            </p14:nvContentPartPr>
            <p14:xfrm>
              <a:off x="2851200" y="1540080"/>
              <a:ext cx="3604320" cy="3201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F07301B-541E-481D-AA2C-70480F62C23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41840" y="1530720"/>
                <a:ext cx="3623040" cy="322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52662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4F0DB-AA70-498A-9CA6-303D26499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Interlude – Types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8931E-5107-418D-9C05-08DFFA6A0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Continuous Numeric</a:t>
            </a:r>
          </a:p>
          <a:p>
            <a:pPr marL="0" indent="0">
              <a:buNone/>
            </a:pPr>
            <a:r>
              <a:rPr lang="en-US" dirty="0"/>
              <a:t>	 - Maps to a “real” number</a:t>
            </a:r>
          </a:p>
          <a:p>
            <a:pPr marL="0" indent="0">
              <a:buNone/>
            </a:pPr>
            <a:r>
              <a:rPr lang="en-US" dirty="0"/>
              <a:t>	 - Distances between numbers have meaning</a:t>
            </a:r>
          </a:p>
          <a:p>
            <a:pPr marL="0" indent="0">
              <a:buNone/>
            </a:pPr>
            <a:r>
              <a:rPr lang="en-US" dirty="0"/>
              <a:t>Discrete Numeric</a:t>
            </a:r>
          </a:p>
          <a:p>
            <a:pPr marL="0" indent="0">
              <a:buNone/>
            </a:pPr>
            <a:r>
              <a:rPr lang="en-US" dirty="0"/>
              <a:t>	 - Maps to a discrete, infinite set (e.g. integers)</a:t>
            </a:r>
          </a:p>
          <a:p>
            <a:pPr marL="0" indent="0">
              <a:buNone/>
            </a:pPr>
            <a:r>
              <a:rPr lang="en-US" dirty="0"/>
              <a:t>	 - Distances between numbers have meaning</a:t>
            </a:r>
          </a:p>
          <a:p>
            <a:pPr marL="0" indent="0">
              <a:buNone/>
            </a:pPr>
            <a:r>
              <a:rPr lang="en-US" dirty="0"/>
              <a:t>Ordinal</a:t>
            </a:r>
          </a:p>
          <a:p>
            <a:pPr marL="0" indent="0">
              <a:buNone/>
            </a:pPr>
            <a:r>
              <a:rPr lang="en-US" dirty="0"/>
              <a:t>	 - Entries have an </a:t>
            </a:r>
            <a:r>
              <a:rPr lang="en-US" i="1" dirty="0"/>
              <a:t>order</a:t>
            </a:r>
            <a:r>
              <a:rPr lang="en-US" dirty="0"/>
              <a:t>, but distances lose meaning</a:t>
            </a:r>
          </a:p>
          <a:p>
            <a:pPr marL="0" indent="0">
              <a:buNone/>
            </a:pPr>
            <a:r>
              <a:rPr lang="en-US" dirty="0"/>
              <a:t>Categorical</a:t>
            </a:r>
          </a:p>
          <a:p>
            <a:pPr marL="0" indent="0">
              <a:buNone/>
            </a:pPr>
            <a:r>
              <a:rPr lang="en-US" dirty="0"/>
              <a:t>	 - Entries are each unique, but don’t have further restrictions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8487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D64CB-EC4F-4F5F-B74B-04A4CC41B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“Classify” a Numeric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F313F-A7E7-42AF-BF72-E27BBA5DA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2750441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3D7CC-47D3-47B9-9227-F64AE1735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not Classification, it’s Regression!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E70D0-67C2-4AC0-A801-8B9EE5983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25498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988AE-69A8-4C90-993C-8CAADF610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Regression – K-Nearest Neighbors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1CFCF-F8E8-497A-99AA-92E6B6A61C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i="1" dirty="0"/>
              <a:t>Our Y values are now Numeric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A64DCF-A5B7-4500-875D-EAF841B38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611" y="1152476"/>
            <a:ext cx="3836636" cy="3915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979692-F4C6-4616-8EDA-B2370604C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611" y="1152476"/>
            <a:ext cx="3836636" cy="3915579"/>
          </a:xfrm>
          <a:prstGeom prst="rect">
            <a:avLst/>
          </a:prstGeom>
        </p:spPr>
      </p:pic>
      <p:sp>
        <p:nvSpPr>
          <p:cNvPr id="6" name="Star: 5 Points 5">
            <a:extLst>
              <a:ext uri="{FF2B5EF4-FFF2-40B4-BE49-F238E27FC236}">
                <a16:creationId xmlns:a16="http://schemas.microsoft.com/office/drawing/2014/main" id="{9424A500-6082-449C-813A-BB823467048A}"/>
              </a:ext>
            </a:extLst>
          </p:cNvPr>
          <p:cNvSpPr/>
          <p:nvPr/>
        </p:nvSpPr>
        <p:spPr>
          <a:xfrm>
            <a:off x="7976840" y="1828801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AF086C33-37FE-4E33-8B04-BC498389062B}"/>
              </a:ext>
            </a:extLst>
          </p:cNvPr>
          <p:cNvSpPr/>
          <p:nvPr/>
        </p:nvSpPr>
        <p:spPr>
          <a:xfrm>
            <a:off x="7976840" y="3349084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58EEBA7A-0E2A-44AF-8646-19AAC75846DA}"/>
              </a:ext>
            </a:extLst>
          </p:cNvPr>
          <p:cNvSpPr/>
          <p:nvPr/>
        </p:nvSpPr>
        <p:spPr>
          <a:xfrm>
            <a:off x="7489904" y="3349084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F1E5DADA-9F64-4113-8C79-75D2F8C505E1}"/>
              </a:ext>
            </a:extLst>
          </p:cNvPr>
          <p:cNvSpPr/>
          <p:nvPr/>
        </p:nvSpPr>
        <p:spPr>
          <a:xfrm>
            <a:off x="6974029" y="3349084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D3162AD4-6C0F-46E7-89E9-D0804E40DC31}"/>
              </a:ext>
            </a:extLst>
          </p:cNvPr>
          <p:cNvSpPr/>
          <p:nvPr/>
        </p:nvSpPr>
        <p:spPr>
          <a:xfrm>
            <a:off x="5471660" y="3349084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Heart 10">
            <a:extLst>
              <a:ext uri="{FF2B5EF4-FFF2-40B4-BE49-F238E27FC236}">
                <a16:creationId xmlns:a16="http://schemas.microsoft.com/office/drawing/2014/main" id="{33D15E6F-BAB6-4482-8A82-A417D840E9FD}"/>
              </a:ext>
            </a:extLst>
          </p:cNvPr>
          <p:cNvSpPr/>
          <p:nvPr/>
        </p:nvSpPr>
        <p:spPr>
          <a:xfrm>
            <a:off x="6467708" y="2359878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Heart 11">
            <a:extLst>
              <a:ext uri="{FF2B5EF4-FFF2-40B4-BE49-F238E27FC236}">
                <a16:creationId xmlns:a16="http://schemas.microsoft.com/office/drawing/2014/main" id="{5B3DB574-0093-4010-A4DE-4B84EBD82C7E}"/>
              </a:ext>
            </a:extLst>
          </p:cNvPr>
          <p:cNvSpPr/>
          <p:nvPr/>
        </p:nvSpPr>
        <p:spPr>
          <a:xfrm>
            <a:off x="6456557" y="1828800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Heart 12">
            <a:extLst>
              <a:ext uri="{FF2B5EF4-FFF2-40B4-BE49-F238E27FC236}">
                <a16:creationId xmlns:a16="http://schemas.microsoft.com/office/drawing/2014/main" id="{AC570613-D1B1-4CF6-A2D0-602436B9CD1F}"/>
              </a:ext>
            </a:extLst>
          </p:cNvPr>
          <p:cNvSpPr/>
          <p:nvPr/>
        </p:nvSpPr>
        <p:spPr>
          <a:xfrm>
            <a:off x="7489904" y="2356161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Heart 13">
            <a:extLst>
              <a:ext uri="{FF2B5EF4-FFF2-40B4-BE49-F238E27FC236}">
                <a16:creationId xmlns:a16="http://schemas.microsoft.com/office/drawing/2014/main" id="{89E7E48E-C8BD-4045-86E9-54154B02C14F}"/>
              </a:ext>
            </a:extLst>
          </p:cNvPr>
          <p:cNvSpPr/>
          <p:nvPr/>
        </p:nvSpPr>
        <p:spPr>
          <a:xfrm>
            <a:off x="5956610" y="2356161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Heart 14">
            <a:extLst>
              <a:ext uri="{FF2B5EF4-FFF2-40B4-BE49-F238E27FC236}">
                <a16:creationId xmlns:a16="http://schemas.microsoft.com/office/drawing/2014/main" id="{55BA5F68-D319-4AA4-BD68-FDC126D43FBA}"/>
              </a:ext>
            </a:extLst>
          </p:cNvPr>
          <p:cNvSpPr/>
          <p:nvPr/>
        </p:nvSpPr>
        <p:spPr>
          <a:xfrm>
            <a:off x="6456557" y="4353285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Heart 15">
            <a:extLst>
              <a:ext uri="{FF2B5EF4-FFF2-40B4-BE49-F238E27FC236}">
                <a16:creationId xmlns:a16="http://schemas.microsoft.com/office/drawing/2014/main" id="{125D53E5-ADE5-4880-8587-99FFD0FD3C53}"/>
              </a:ext>
            </a:extLst>
          </p:cNvPr>
          <p:cNvSpPr/>
          <p:nvPr/>
        </p:nvSpPr>
        <p:spPr>
          <a:xfrm>
            <a:off x="7471317" y="3832599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Heart 16">
            <a:extLst>
              <a:ext uri="{FF2B5EF4-FFF2-40B4-BE49-F238E27FC236}">
                <a16:creationId xmlns:a16="http://schemas.microsoft.com/office/drawing/2014/main" id="{65EC917C-0433-48B5-9DB6-74D764270086}"/>
              </a:ext>
            </a:extLst>
          </p:cNvPr>
          <p:cNvSpPr/>
          <p:nvPr/>
        </p:nvSpPr>
        <p:spPr>
          <a:xfrm>
            <a:off x="8467494" y="4353285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Action Button: Help 1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488F96A-3644-49FF-ADBB-D0F42ABA797A}"/>
              </a:ext>
            </a:extLst>
          </p:cNvPr>
          <p:cNvSpPr/>
          <p:nvPr/>
        </p:nvSpPr>
        <p:spPr>
          <a:xfrm>
            <a:off x="5397317" y="2791055"/>
            <a:ext cx="327103" cy="327103"/>
          </a:xfrm>
          <a:prstGeom prst="actionButtonHelp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6F78C24-17A1-40F3-9716-B16772DB2805}"/>
                  </a:ext>
                </a:extLst>
              </p14:cNvPr>
              <p14:cNvContentPartPr/>
              <p14:nvPr/>
            </p14:nvContentPartPr>
            <p14:xfrm>
              <a:off x="4351680" y="2845440"/>
              <a:ext cx="912600" cy="7934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6F78C24-17A1-40F3-9716-B16772DB280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42320" y="2836080"/>
                <a:ext cx="931320" cy="81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1637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B13A2-39C8-44B9-9E8B-9E4732535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Splitting Cancer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873533-9B42-46B3-80F9-CE0F20E785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8515350" cy="3774281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𝑝𝑎𝑟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𝑝𝑎𝑟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𝑙𝑒𝑓𝑡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𝑝𝑎𝑟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𝐷𝑙𝑒𝑓𝑡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𝑟𝑖𝑔h𝑡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𝑝𝑎𝑟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𝐷𝑟𝑖𝑔h𝑡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  <a:p>
                <a:pPr marL="0" indent="0">
                  <a:buNone/>
                </a:pPr>
                <a:r>
                  <a:rPr lang="en-US" dirty="0" err="1"/>
                  <a:t>D</a:t>
                </a:r>
                <a:r>
                  <a:rPr lang="en-US" baseline="-25000" dirty="0" err="1"/>
                  <a:t>par</a:t>
                </a:r>
                <a:r>
                  <a:rPr lang="en-US" dirty="0"/>
                  <a:t> =	 </a:t>
                </a:r>
                <a:r>
                  <a:rPr lang="en-US" sz="1050" dirty="0"/>
                  <a:t>{(pos, no); (pos, no); (neg, yes); (pos, yes)} 	</a:t>
                </a:r>
                <a:r>
                  <a:rPr lang="en-US" dirty="0"/>
                  <a:t>| 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par</a:t>
                </a:r>
                <a:r>
                  <a:rPr lang="en-US" baseline="-25000" dirty="0"/>
                  <a:t> </a:t>
                </a:r>
                <a:r>
                  <a:rPr lang="en-US" dirty="0"/>
                  <a:t> | = 4		I(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par</a:t>
                </a:r>
                <a:r>
                  <a:rPr lang="en-US" dirty="0"/>
                  <a:t>) = 1</a:t>
                </a:r>
              </a:p>
              <a:p>
                <a:pPr marL="0" indent="0">
                  <a:buNone/>
                </a:pPr>
                <a:r>
                  <a:rPr lang="en-US" dirty="0" err="1"/>
                  <a:t>D</a:t>
                </a:r>
                <a:r>
                  <a:rPr lang="en-US" baseline="-25000" dirty="0" err="1"/>
                  <a:t>left</a:t>
                </a:r>
                <a:r>
                  <a:rPr lang="en-US" dirty="0"/>
                  <a:t> =	</a:t>
                </a:r>
                <a:r>
                  <a:rPr lang="en-US" sz="1350" dirty="0"/>
                  <a:t>{(pos, no); (pos, no); (pos, yes)}</a:t>
                </a:r>
                <a:r>
                  <a:rPr lang="en-US" dirty="0"/>
                  <a:t>	| 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left</a:t>
                </a:r>
                <a:r>
                  <a:rPr lang="en-US" baseline="-25000" dirty="0"/>
                  <a:t> </a:t>
                </a:r>
                <a:r>
                  <a:rPr lang="en-US" dirty="0"/>
                  <a:t> | = 3		I(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left</a:t>
                </a:r>
                <a:r>
                  <a:rPr lang="en-US" dirty="0"/>
                  <a:t>) = 0.918</a:t>
                </a:r>
              </a:p>
              <a:p>
                <a:pPr marL="0" indent="0">
                  <a:buNone/>
                </a:pPr>
                <a:r>
                  <a:rPr lang="en-US" dirty="0" err="1"/>
                  <a:t>D</a:t>
                </a:r>
                <a:r>
                  <a:rPr lang="en-US" baseline="-25000" dirty="0" err="1"/>
                  <a:t>right</a:t>
                </a:r>
                <a:r>
                  <a:rPr lang="en-US" dirty="0"/>
                  <a:t> = {(neg, yes)} 			| 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right</a:t>
                </a:r>
                <a:r>
                  <a:rPr lang="en-US" baseline="-25000" dirty="0"/>
                  <a:t> </a:t>
                </a:r>
                <a:r>
                  <a:rPr lang="en-US" dirty="0"/>
                  <a:t> | = 1		I(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right</a:t>
                </a:r>
                <a:r>
                  <a:rPr lang="en-US" dirty="0"/>
                  <a:t>) = 0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873533-9B42-46B3-80F9-CE0F20E785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8515350" cy="3774281"/>
              </a:xfrm>
              <a:blipFill>
                <a:blip r:embed="rId2"/>
                <a:stretch>
                  <a:fillRect l="-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119E3B-D982-4130-A164-A25808810990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69219"/>
          <a:ext cx="6096000" cy="139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54491678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017094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8363928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8575654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Cancer?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02644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82967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85357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288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3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548562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988AE-69A8-4C90-993C-8CAADF610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Regression – K-Nearest Neighbors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1CFCF-F8E8-497A-99AA-92E6B6A61C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i="1" dirty="0"/>
              <a:t>Our Y values are now Numeric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A64DCF-A5B7-4500-875D-EAF841B38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611" y="1152476"/>
            <a:ext cx="3836636" cy="3915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979692-F4C6-4616-8EDA-B2370604C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611" y="1152476"/>
            <a:ext cx="3836636" cy="3915579"/>
          </a:xfrm>
          <a:prstGeom prst="rect">
            <a:avLst/>
          </a:prstGeom>
        </p:spPr>
      </p:pic>
      <p:sp>
        <p:nvSpPr>
          <p:cNvPr id="6" name="Star: 5 Points 5">
            <a:extLst>
              <a:ext uri="{FF2B5EF4-FFF2-40B4-BE49-F238E27FC236}">
                <a16:creationId xmlns:a16="http://schemas.microsoft.com/office/drawing/2014/main" id="{9424A500-6082-449C-813A-BB823467048A}"/>
              </a:ext>
            </a:extLst>
          </p:cNvPr>
          <p:cNvSpPr/>
          <p:nvPr/>
        </p:nvSpPr>
        <p:spPr>
          <a:xfrm>
            <a:off x="7976840" y="1828801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AF086C33-37FE-4E33-8B04-BC498389062B}"/>
              </a:ext>
            </a:extLst>
          </p:cNvPr>
          <p:cNvSpPr/>
          <p:nvPr/>
        </p:nvSpPr>
        <p:spPr>
          <a:xfrm>
            <a:off x="7976840" y="3349084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58EEBA7A-0E2A-44AF-8646-19AAC75846DA}"/>
              </a:ext>
            </a:extLst>
          </p:cNvPr>
          <p:cNvSpPr/>
          <p:nvPr/>
        </p:nvSpPr>
        <p:spPr>
          <a:xfrm>
            <a:off x="7489904" y="3349084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F1E5DADA-9F64-4113-8C79-75D2F8C505E1}"/>
              </a:ext>
            </a:extLst>
          </p:cNvPr>
          <p:cNvSpPr/>
          <p:nvPr/>
        </p:nvSpPr>
        <p:spPr>
          <a:xfrm>
            <a:off x="6974029" y="3349084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D3162AD4-6C0F-46E7-89E9-D0804E40DC31}"/>
              </a:ext>
            </a:extLst>
          </p:cNvPr>
          <p:cNvSpPr/>
          <p:nvPr/>
        </p:nvSpPr>
        <p:spPr>
          <a:xfrm>
            <a:off x="5471660" y="3349084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Heart 10">
            <a:extLst>
              <a:ext uri="{FF2B5EF4-FFF2-40B4-BE49-F238E27FC236}">
                <a16:creationId xmlns:a16="http://schemas.microsoft.com/office/drawing/2014/main" id="{33D15E6F-BAB6-4482-8A82-A417D840E9FD}"/>
              </a:ext>
            </a:extLst>
          </p:cNvPr>
          <p:cNvSpPr/>
          <p:nvPr/>
        </p:nvSpPr>
        <p:spPr>
          <a:xfrm>
            <a:off x="6467708" y="2359878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Heart 11">
            <a:extLst>
              <a:ext uri="{FF2B5EF4-FFF2-40B4-BE49-F238E27FC236}">
                <a16:creationId xmlns:a16="http://schemas.microsoft.com/office/drawing/2014/main" id="{5B3DB574-0093-4010-A4DE-4B84EBD82C7E}"/>
              </a:ext>
            </a:extLst>
          </p:cNvPr>
          <p:cNvSpPr/>
          <p:nvPr/>
        </p:nvSpPr>
        <p:spPr>
          <a:xfrm>
            <a:off x="6456557" y="1828800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Heart 12">
            <a:extLst>
              <a:ext uri="{FF2B5EF4-FFF2-40B4-BE49-F238E27FC236}">
                <a16:creationId xmlns:a16="http://schemas.microsoft.com/office/drawing/2014/main" id="{AC570613-D1B1-4CF6-A2D0-602436B9CD1F}"/>
              </a:ext>
            </a:extLst>
          </p:cNvPr>
          <p:cNvSpPr/>
          <p:nvPr/>
        </p:nvSpPr>
        <p:spPr>
          <a:xfrm>
            <a:off x="7489904" y="2356161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Heart 13">
            <a:extLst>
              <a:ext uri="{FF2B5EF4-FFF2-40B4-BE49-F238E27FC236}">
                <a16:creationId xmlns:a16="http://schemas.microsoft.com/office/drawing/2014/main" id="{89E7E48E-C8BD-4045-86E9-54154B02C14F}"/>
              </a:ext>
            </a:extLst>
          </p:cNvPr>
          <p:cNvSpPr/>
          <p:nvPr/>
        </p:nvSpPr>
        <p:spPr>
          <a:xfrm>
            <a:off x="5956610" y="2356161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Heart 14">
            <a:extLst>
              <a:ext uri="{FF2B5EF4-FFF2-40B4-BE49-F238E27FC236}">
                <a16:creationId xmlns:a16="http://schemas.microsoft.com/office/drawing/2014/main" id="{55BA5F68-D319-4AA4-BD68-FDC126D43FBA}"/>
              </a:ext>
            </a:extLst>
          </p:cNvPr>
          <p:cNvSpPr/>
          <p:nvPr/>
        </p:nvSpPr>
        <p:spPr>
          <a:xfrm>
            <a:off x="6456557" y="4353285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Heart 15">
            <a:extLst>
              <a:ext uri="{FF2B5EF4-FFF2-40B4-BE49-F238E27FC236}">
                <a16:creationId xmlns:a16="http://schemas.microsoft.com/office/drawing/2014/main" id="{125D53E5-ADE5-4880-8587-99FFD0FD3C53}"/>
              </a:ext>
            </a:extLst>
          </p:cNvPr>
          <p:cNvSpPr/>
          <p:nvPr/>
        </p:nvSpPr>
        <p:spPr>
          <a:xfrm>
            <a:off x="7471317" y="3832599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Heart 16">
            <a:extLst>
              <a:ext uri="{FF2B5EF4-FFF2-40B4-BE49-F238E27FC236}">
                <a16:creationId xmlns:a16="http://schemas.microsoft.com/office/drawing/2014/main" id="{65EC917C-0433-48B5-9DB6-74D764270086}"/>
              </a:ext>
            </a:extLst>
          </p:cNvPr>
          <p:cNvSpPr/>
          <p:nvPr/>
        </p:nvSpPr>
        <p:spPr>
          <a:xfrm>
            <a:off x="8467494" y="4353285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Action Button: Help 1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488F96A-3644-49FF-ADBB-D0F42ABA797A}"/>
              </a:ext>
            </a:extLst>
          </p:cNvPr>
          <p:cNvSpPr/>
          <p:nvPr/>
        </p:nvSpPr>
        <p:spPr>
          <a:xfrm>
            <a:off x="5397317" y="2791055"/>
            <a:ext cx="327103" cy="327103"/>
          </a:xfrm>
          <a:prstGeom prst="actionButtonHelp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4701762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988AE-69A8-4C90-993C-8CAADF610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Regression – K-Nearest Neighbors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1CFCF-F8E8-497A-99AA-92E6B6A61C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i="1" dirty="0"/>
              <a:t>Our Y values are now Numeric</a:t>
            </a:r>
          </a:p>
          <a:p>
            <a:pPr marL="114297" indent="0">
              <a:buNone/>
            </a:pPr>
            <a:endParaRPr lang="en-US" i="1" dirty="0"/>
          </a:p>
          <a:p>
            <a:pPr marL="114297" indent="0">
              <a:buNone/>
            </a:pPr>
            <a:r>
              <a:rPr lang="en-US" dirty="0"/>
              <a:t>Step 1) Find your nearest neighbors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Step 2) Compute the mean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A64DCF-A5B7-4500-875D-EAF841B38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611" y="1152476"/>
            <a:ext cx="3836636" cy="3915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979692-F4C6-4616-8EDA-B2370604C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611" y="1152476"/>
            <a:ext cx="3836636" cy="3915579"/>
          </a:xfrm>
          <a:prstGeom prst="rect">
            <a:avLst/>
          </a:prstGeom>
        </p:spPr>
      </p:pic>
      <p:sp>
        <p:nvSpPr>
          <p:cNvPr id="6" name="Star: 5 Points 5">
            <a:extLst>
              <a:ext uri="{FF2B5EF4-FFF2-40B4-BE49-F238E27FC236}">
                <a16:creationId xmlns:a16="http://schemas.microsoft.com/office/drawing/2014/main" id="{9424A500-6082-449C-813A-BB823467048A}"/>
              </a:ext>
            </a:extLst>
          </p:cNvPr>
          <p:cNvSpPr/>
          <p:nvPr/>
        </p:nvSpPr>
        <p:spPr>
          <a:xfrm>
            <a:off x="7976840" y="1828801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AF086C33-37FE-4E33-8B04-BC498389062B}"/>
              </a:ext>
            </a:extLst>
          </p:cNvPr>
          <p:cNvSpPr/>
          <p:nvPr/>
        </p:nvSpPr>
        <p:spPr>
          <a:xfrm>
            <a:off x="7976840" y="3349084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58EEBA7A-0E2A-44AF-8646-19AAC75846DA}"/>
              </a:ext>
            </a:extLst>
          </p:cNvPr>
          <p:cNvSpPr/>
          <p:nvPr/>
        </p:nvSpPr>
        <p:spPr>
          <a:xfrm>
            <a:off x="7489904" y="3349084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F1E5DADA-9F64-4113-8C79-75D2F8C505E1}"/>
              </a:ext>
            </a:extLst>
          </p:cNvPr>
          <p:cNvSpPr/>
          <p:nvPr/>
        </p:nvSpPr>
        <p:spPr>
          <a:xfrm>
            <a:off x="6974029" y="3349084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D3162AD4-6C0F-46E7-89E9-D0804E40DC31}"/>
              </a:ext>
            </a:extLst>
          </p:cNvPr>
          <p:cNvSpPr/>
          <p:nvPr/>
        </p:nvSpPr>
        <p:spPr>
          <a:xfrm>
            <a:off x="5471660" y="3349084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Heart 10">
            <a:extLst>
              <a:ext uri="{FF2B5EF4-FFF2-40B4-BE49-F238E27FC236}">
                <a16:creationId xmlns:a16="http://schemas.microsoft.com/office/drawing/2014/main" id="{33D15E6F-BAB6-4482-8A82-A417D840E9FD}"/>
              </a:ext>
            </a:extLst>
          </p:cNvPr>
          <p:cNvSpPr/>
          <p:nvPr/>
        </p:nvSpPr>
        <p:spPr>
          <a:xfrm>
            <a:off x="6467708" y="2359878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Heart 11">
            <a:extLst>
              <a:ext uri="{FF2B5EF4-FFF2-40B4-BE49-F238E27FC236}">
                <a16:creationId xmlns:a16="http://schemas.microsoft.com/office/drawing/2014/main" id="{5B3DB574-0093-4010-A4DE-4B84EBD82C7E}"/>
              </a:ext>
            </a:extLst>
          </p:cNvPr>
          <p:cNvSpPr/>
          <p:nvPr/>
        </p:nvSpPr>
        <p:spPr>
          <a:xfrm>
            <a:off x="6456557" y="1828800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Heart 12">
            <a:extLst>
              <a:ext uri="{FF2B5EF4-FFF2-40B4-BE49-F238E27FC236}">
                <a16:creationId xmlns:a16="http://schemas.microsoft.com/office/drawing/2014/main" id="{AC570613-D1B1-4CF6-A2D0-602436B9CD1F}"/>
              </a:ext>
            </a:extLst>
          </p:cNvPr>
          <p:cNvSpPr/>
          <p:nvPr/>
        </p:nvSpPr>
        <p:spPr>
          <a:xfrm>
            <a:off x="7489904" y="2356161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Heart 13">
            <a:extLst>
              <a:ext uri="{FF2B5EF4-FFF2-40B4-BE49-F238E27FC236}">
                <a16:creationId xmlns:a16="http://schemas.microsoft.com/office/drawing/2014/main" id="{89E7E48E-C8BD-4045-86E9-54154B02C14F}"/>
              </a:ext>
            </a:extLst>
          </p:cNvPr>
          <p:cNvSpPr/>
          <p:nvPr/>
        </p:nvSpPr>
        <p:spPr>
          <a:xfrm>
            <a:off x="5956610" y="2356161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Heart 14">
            <a:extLst>
              <a:ext uri="{FF2B5EF4-FFF2-40B4-BE49-F238E27FC236}">
                <a16:creationId xmlns:a16="http://schemas.microsoft.com/office/drawing/2014/main" id="{55BA5F68-D319-4AA4-BD68-FDC126D43FBA}"/>
              </a:ext>
            </a:extLst>
          </p:cNvPr>
          <p:cNvSpPr/>
          <p:nvPr/>
        </p:nvSpPr>
        <p:spPr>
          <a:xfrm>
            <a:off x="6456557" y="4353285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Heart 15">
            <a:extLst>
              <a:ext uri="{FF2B5EF4-FFF2-40B4-BE49-F238E27FC236}">
                <a16:creationId xmlns:a16="http://schemas.microsoft.com/office/drawing/2014/main" id="{125D53E5-ADE5-4880-8587-99FFD0FD3C53}"/>
              </a:ext>
            </a:extLst>
          </p:cNvPr>
          <p:cNvSpPr/>
          <p:nvPr/>
        </p:nvSpPr>
        <p:spPr>
          <a:xfrm>
            <a:off x="7471317" y="3832599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Heart 16">
            <a:extLst>
              <a:ext uri="{FF2B5EF4-FFF2-40B4-BE49-F238E27FC236}">
                <a16:creationId xmlns:a16="http://schemas.microsoft.com/office/drawing/2014/main" id="{65EC917C-0433-48B5-9DB6-74D764270086}"/>
              </a:ext>
            </a:extLst>
          </p:cNvPr>
          <p:cNvSpPr/>
          <p:nvPr/>
        </p:nvSpPr>
        <p:spPr>
          <a:xfrm>
            <a:off x="8467494" y="4353285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Action Button: Help 1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488F96A-3644-49FF-ADBB-D0F42ABA797A}"/>
              </a:ext>
            </a:extLst>
          </p:cNvPr>
          <p:cNvSpPr/>
          <p:nvPr/>
        </p:nvSpPr>
        <p:spPr>
          <a:xfrm>
            <a:off x="5397317" y="2791055"/>
            <a:ext cx="327103" cy="327103"/>
          </a:xfrm>
          <a:prstGeom prst="actionButtonHelp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71CD0E3-4B71-4BC8-A28D-E802DFC1AEFC}"/>
                  </a:ext>
                </a:extLst>
              </p14:cNvPr>
              <p14:cNvContentPartPr/>
              <p14:nvPr/>
            </p14:nvContentPartPr>
            <p14:xfrm>
              <a:off x="3916080" y="2996640"/>
              <a:ext cx="1692000" cy="7617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71CD0E3-4B71-4BC8-A28D-E802DFC1AEF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06720" y="2987280"/>
                <a:ext cx="1710720" cy="78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053011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9BCD3-1AAA-452E-AAB5-52E95AB75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Housing Market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740121-738F-45E4-BDEF-E19D266DF9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Image result for House">
            <a:extLst>
              <a:ext uri="{FF2B5EF4-FFF2-40B4-BE49-F238E27FC236}">
                <a16:creationId xmlns:a16="http://schemas.microsoft.com/office/drawing/2014/main" id="{268D3206-0897-4A3D-9862-CC55C0359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968" y="1152476"/>
            <a:ext cx="4674333" cy="343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Image result for House">
            <a:extLst>
              <a:ext uri="{FF2B5EF4-FFF2-40B4-BE49-F238E27FC236}">
                <a16:creationId xmlns:a16="http://schemas.microsoft.com/office/drawing/2014/main" id="{F7752B49-E563-4B31-84A8-DA9F9FBD8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49" y="1303538"/>
            <a:ext cx="4674334" cy="311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26497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F6965-0F9E-45E2-BC75-3B14047ED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Housing Market – Decision Tree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52B772-C7E2-446C-BA25-5C4B8BE62C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74A2CB-D8AD-4711-A98D-A5B58CF11AF4}"/>
              </a:ext>
            </a:extLst>
          </p:cNvPr>
          <p:cNvSpPr/>
          <p:nvPr/>
        </p:nvSpPr>
        <p:spPr>
          <a:xfrm>
            <a:off x="3239590" y="1155871"/>
            <a:ext cx="1547948" cy="511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Bedrooms &lt; 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6BC1CAD-7059-4F7F-91B3-CA43A667BD29}"/>
              </a:ext>
            </a:extLst>
          </p:cNvPr>
          <p:cNvCxnSpPr>
            <a:cxnSpLocks/>
            <a:stCxn id="4" idx="2"/>
            <a:endCxn id="7" idx="7"/>
          </p:cNvCxnSpPr>
          <p:nvPr/>
        </p:nvCxnSpPr>
        <p:spPr>
          <a:xfrm flipH="1">
            <a:off x="3769507" y="1666939"/>
            <a:ext cx="244057" cy="251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77EDE733-59D2-442B-88C5-B8C728666208}"/>
              </a:ext>
            </a:extLst>
          </p:cNvPr>
          <p:cNvSpPr/>
          <p:nvPr/>
        </p:nvSpPr>
        <p:spPr>
          <a:xfrm>
            <a:off x="3089366" y="1801690"/>
            <a:ext cx="796835" cy="7968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$100k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F36D1E-22BB-4205-9E75-78152AC01B05}"/>
              </a:ext>
            </a:extLst>
          </p:cNvPr>
          <p:cNvSpPr/>
          <p:nvPr/>
        </p:nvSpPr>
        <p:spPr>
          <a:xfrm>
            <a:off x="4307479" y="2088072"/>
            <a:ext cx="1547948" cy="511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Bedrooms &lt; 4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73C3022-4E9E-477A-A54D-FC0ACF231FE5}"/>
              </a:ext>
            </a:extLst>
          </p:cNvPr>
          <p:cNvSpPr/>
          <p:nvPr/>
        </p:nvSpPr>
        <p:spPr>
          <a:xfrm>
            <a:off x="3327907" y="3713693"/>
            <a:ext cx="796835" cy="7968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$200k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3AEE2B2-E641-488C-93E0-661C140A1A08}"/>
              </a:ext>
            </a:extLst>
          </p:cNvPr>
          <p:cNvCxnSpPr>
            <a:cxnSpLocks/>
            <a:stCxn id="13" idx="2"/>
            <a:endCxn id="22" idx="0"/>
          </p:cNvCxnSpPr>
          <p:nvPr/>
        </p:nvCxnSpPr>
        <p:spPr>
          <a:xfrm flipH="1">
            <a:off x="4356464" y="2599141"/>
            <a:ext cx="724989" cy="306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3FB2F54-B323-4F8F-B72B-31AE38E04F13}"/>
              </a:ext>
            </a:extLst>
          </p:cNvPr>
          <p:cNvSpPr/>
          <p:nvPr/>
        </p:nvSpPr>
        <p:spPr>
          <a:xfrm>
            <a:off x="3582490" y="2905587"/>
            <a:ext cx="1547948" cy="511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Bathrooms &lt; 2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84A2BF-4ECB-4BD0-8357-0361A9241D31}"/>
              </a:ext>
            </a:extLst>
          </p:cNvPr>
          <p:cNvCxnSpPr>
            <a:stCxn id="22" idx="2"/>
            <a:endCxn id="17" idx="0"/>
          </p:cNvCxnSpPr>
          <p:nvPr/>
        </p:nvCxnSpPr>
        <p:spPr>
          <a:xfrm flipH="1">
            <a:off x="3726325" y="3416655"/>
            <a:ext cx="630139" cy="29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FCBC108-4303-4301-83EE-C97269E45BC1}"/>
              </a:ext>
            </a:extLst>
          </p:cNvPr>
          <p:cNvCxnSpPr>
            <a:stCxn id="4" idx="2"/>
            <a:endCxn id="13" idx="0"/>
          </p:cNvCxnSpPr>
          <p:nvPr/>
        </p:nvCxnSpPr>
        <p:spPr>
          <a:xfrm>
            <a:off x="4013564" y="1666939"/>
            <a:ext cx="1067889" cy="421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596987D-08EB-4AA9-AA1D-FB4A403264FA}"/>
              </a:ext>
            </a:extLst>
          </p:cNvPr>
          <p:cNvSpPr/>
          <p:nvPr/>
        </p:nvSpPr>
        <p:spPr>
          <a:xfrm>
            <a:off x="5662750" y="2905587"/>
            <a:ext cx="1547948" cy="511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Bedrooms &lt; 6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B937548-F092-42A0-B893-AD02AD023EBF}"/>
              </a:ext>
            </a:extLst>
          </p:cNvPr>
          <p:cNvSpPr/>
          <p:nvPr/>
        </p:nvSpPr>
        <p:spPr>
          <a:xfrm>
            <a:off x="4547509" y="3713496"/>
            <a:ext cx="796835" cy="7968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$300k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B7DE623-5184-41A3-BDDA-A9B556E2BF11}"/>
              </a:ext>
            </a:extLst>
          </p:cNvPr>
          <p:cNvCxnSpPr>
            <a:stCxn id="22" idx="2"/>
            <a:endCxn id="30" idx="0"/>
          </p:cNvCxnSpPr>
          <p:nvPr/>
        </p:nvCxnSpPr>
        <p:spPr>
          <a:xfrm>
            <a:off x="4356463" y="3416656"/>
            <a:ext cx="589463" cy="296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BED0684-F3C1-49EE-AD26-0B23487D1980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>
            <a:off x="5081453" y="2599141"/>
            <a:ext cx="1355271" cy="306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30778AB-D874-4EE8-A807-21CAC873AE38}"/>
              </a:ext>
            </a:extLst>
          </p:cNvPr>
          <p:cNvCxnSpPr>
            <a:cxnSpLocks/>
            <a:stCxn id="28" idx="2"/>
            <a:endCxn id="38" idx="0"/>
          </p:cNvCxnSpPr>
          <p:nvPr/>
        </p:nvCxnSpPr>
        <p:spPr>
          <a:xfrm flipH="1">
            <a:off x="6436723" y="3416655"/>
            <a:ext cx="1" cy="317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2877BCE1-525D-44E9-B04A-FDA3A7FA9E88}"/>
              </a:ext>
            </a:extLst>
          </p:cNvPr>
          <p:cNvSpPr/>
          <p:nvPr/>
        </p:nvSpPr>
        <p:spPr>
          <a:xfrm>
            <a:off x="5714929" y="3734157"/>
            <a:ext cx="1443588" cy="511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4565239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F6965-0F9E-45E2-BC75-3B14047ED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Housing Market – Decision Tree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52B772-C7E2-446C-BA25-5C4B8BE62C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74A2CB-D8AD-4711-A98D-A5B58CF11AF4}"/>
              </a:ext>
            </a:extLst>
          </p:cNvPr>
          <p:cNvSpPr/>
          <p:nvPr/>
        </p:nvSpPr>
        <p:spPr>
          <a:xfrm>
            <a:off x="97972" y="1064431"/>
            <a:ext cx="1547948" cy="511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Bedrooms &lt; 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6BC1CAD-7059-4F7F-91B3-CA43A667BD29}"/>
              </a:ext>
            </a:extLst>
          </p:cNvPr>
          <p:cNvCxnSpPr>
            <a:cxnSpLocks/>
            <a:stCxn id="4" idx="2"/>
            <a:endCxn id="7" idx="7"/>
          </p:cNvCxnSpPr>
          <p:nvPr/>
        </p:nvCxnSpPr>
        <p:spPr>
          <a:xfrm flipH="1">
            <a:off x="627890" y="1575499"/>
            <a:ext cx="244057" cy="251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77EDE733-59D2-442B-88C5-B8C728666208}"/>
              </a:ext>
            </a:extLst>
          </p:cNvPr>
          <p:cNvSpPr/>
          <p:nvPr/>
        </p:nvSpPr>
        <p:spPr>
          <a:xfrm>
            <a:off x="-52251" y="1710250"/>
            <a:ext cx="796835" cy="7968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$100k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F36D1E-22BB-4205-9E75-78152AC01B05}"/>
              </a:ext>
            </a:extLst>
          </p:cNvPr>
          <p:cNvSpPr/>
          <p:nvPr/>
        </p:nvSpPr>
        <p:spPr>
          <a:xfrm>
            <a:off x="1165861" y="1996632"/>
            <a:ext cx="1547948" cy="511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Bedrooms &lt; 4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73C3022-4E9E-477A-A54D-FC0ACF231FE5}"/>
              </a:ext>
            </a:extLst>
          </p:cNvPr>
          <p:cNvSpPr/>
          <p:nvPr/>
        </p:nvSpPr>
        <p:spPr>
          <a:xfrm>
            <a:off x="186290" y="3622253"/>
            <a:ext cx="796835" cy="7968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$200k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3AEE2B2-E641-488C-93E0-661C140A1A08}"/>
              </a:ext>
            </a:extLst>
          </p:cNvPr>
          <p:cNvCxnSpPr>
            <a:cxnSpLocks/>
            <a:stCxn id="13" idx="2"/>
            <a:endCxn id="22" idx="0"/>
          </p:cNvCxnSpPr>
          <p:nvPr/>
        </p:nvCxnSpPr>
        <p:spPr>
          <a:xfrm flipH="1">
            <a:off x="1214846" y="2507701"/>
            <a:ext cx="724989" cy="306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3FB2F54-B323-4F8F-B72B-31AE38E04F13}"/>
              </a:ext>
            </a:extLst>
          </p:cNvPr>
          <p:cNvSpPr/>
          <p:nvPr/>
        </p:nvSpPr>
        <p:spPr>
          <a:xfrm>
            <a:off x="440872" y="2814147"/>
            <a:ext cx="1547948" cy="511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Bathrooms &lt; 2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84A2BF-4ECB-4BD0-8357-0361A9241D31}"/>
              </a:ext>
            </a:extLst>
          </p:cNvPr>
          <p:cNvCxnSpPr>
            <a:stCxn id="22" idx="2"/>
            <a:endCxn id="17" idx="0"/>
          </p:cNvCxnSpPr>
          <p:nvPr/>
        </p:nvCxnSpPr>
        <p:spPr>
          <a:xfrm flipH="1">
            <a:off x="584708" y="3325215"/>
            <a:ext cx="630139" cy="29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FCBC108-4303-4301-83EE-C97269E45BC1}"/>
              </a:ext>
            </a:extLst>
          </p:cNvPr>
          <p:cNvCxnSpPr>
            <a:stCxn id="4" idx="2"/>
            <a:endCxn id="13" idx="0"/>
          </p:cNvCxnSpPr>
          <p:nvPr/>
        </p:nvCxnSpPr>
        <p:spPr>
          <a:xfrm>
            <a:off x="871946" y="1575499"/>
            <a:ext cx="1067889" cy="421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596987D-08EB-4AA9-AA1D-FB4A403264FA}"/>
              </a:ext>
            </a:extLst>
          </p:cNvPr>
          <p:cNvSpPr/>
          <p:nvPr/>
        </p:nvSpPr>
        <p:spPr>
          <a:xfrm>
            <a:off x="2521132" y="2814147"/>
            <a:ext cx="1547948" cy="511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Bedrooms &lt; 6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B937548-F092-42A0-B893-AD02AD023EBF}"/>
              </a:ext>
            </a:extLst>
          </p:cNvPr>
          <p:cNvSpPr/>
          <p:nvPr/>
        </p:nvSpPr>
        <p:spPr>
          <a:xfrm>
            <a:off x="1405891" y="3622056"/>
            <a:ext cx="796835" cy="7968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$300k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B7DE623-5184-41A3-BDDA-A9B556E2BF11}"/>
              </a:ext>
            </a:extLst>
          </p:cNvPr>
          <p:cNvCxnSpPr>
            <a:stCxn id="22" idx="2"/>
            <a:endCxn id="30" idx="0"/>
          </p:cNvCxnSpPr>
          <p:nvPr/>
        </p:nvCxnSpPr>
        <p:spPr>
          <a:xfrm>
            <a:off x="1214846" y="3325216"/>
            <a:ext cx="589463" cy="296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BED0684-F3C1-49EE-AD26-0B23487D1980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>
            <a:off x="1939835" y="2507701"/>
            <a:ext cx="1355271" cy="306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30778AB-D874-4EE8-A807-21CAC873AE38}"/>
              </a:ext>
            </a:extLst>
          </p:cNvPr>
          <p:cNvCxnSpPr>
            <a:cxnSpLocks/>
            <a:stCxn id="28" idx="2"/>
            <a:endCxn id="38" idx="0"/>
          </p:cNvCxnSpPr>
          <p:nvPr/>
        </p:nvCxnSpPr>
        <p:spPr>
          <a:xfrm flipH="1">
            <a:off x="3295106" y="3325215"/>
            <a:ext cx="1" cy="317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2877BCE1-525D-44E9-B04A-FDA3A7FA9E88}"/>
              </a:ext>
            </a:extLst>
          </p:cNvPr>
          <p:cNvSpPr/>
          <p:nvPr/>
        </p:nvSpPr>
        <p:spPr>
          <a:xfrm>
            <a:off x="2573312" y="3642717"/>
            <a:ext cx="1443588" cy="511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…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6E2475D-B5A8-442E-B3AC-AB5A91309369}"/>
              </a:ext>
            </a:extLst>
          </p:cNvPr>
          <p:cNvSpPr/>
          <p:nvPr/>
        </p:nvSpPr>
        <p:spPr>
          <a:xfrm>
            <a:off x="4601392" y="1017726"/>
            <a:ext cx="1547948" cy="51106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Bedrooms &lt; 2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3759111-1584-46E9-89DF-24555494A059}"/>
              </a:ext>
            </a:extLst>
          </p:cNvPr>
          <p:cNvCxnSpPr>
            <a:cxnSpLocks/>
            <a:stCxn id="44" idx="2"/>
            <a:endCxn id="46" idx="7"/>
          </p:cNvCxnSpPr>
          <p:nvPr/>
        </p:nvCxnSpPr>
        <p:spPr>
          <a:xfrm flipH="1">
            <a:off x="5131310" y="1528794"/>
            <a:ext cx="244057" cy="251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6527EEAD-0EF1-4291-8A4A-B1F439E5C90F}"/>
              </a:ext>
            </a:extLst>
          </p:cNvPr>
          <p:cNvSpPr/>
          <p:nvPr/>
        </p:nvSpPr>
        <p:spPr>
          <a:xfrm>
            <a:off x="4451169" y="1663544"/>
            <a:ext cx="796835" cy="7968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$140k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E78CBC0-F629-44E2-B37F-853837457ECC}"/>
              </a:ext>
            </a:extLst>
          </p:cNvPr>
          <p:cNvSpPr/>
          <p:nvPr/>
        </p:nvSpPr>
        <p:spPr>
          <a:xfrm>
            <a:off x="5669281" y="1949927"/>
            <a:ext cx="1547948" cy="51106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Bedrooms &lt; 4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668BCAC-5AFF-4287-9EB2-E9B0176C6912}"/>
              </a:ext>
            </a:extLst>
          </p:cNvPr>
          <p:cNvSpPr/>
          <p:nvPr/>
        </p:nvSpPr>
        <p:spPr>
          <a:xfrm>
            <a:off x="4689710" y="3575548"/>
            <a:ext cx="796835" cy="7968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$500k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7F5280-87BD-4E40-9E44-63E9CB12BD93}"/>
              </a:ext>
            </a:extLst>
          </p:cNvPr>
          <p:cNvCxnSpPr>
            <a:cxnSpLocks/>
            <a:stCxn id="47" idx="2"/>
            <a:endCxn id="50" idx="0"/>
          </p:cNvCxnSpPr>
          <p:nvPr/>
        </p:nvCxnSpPr>
        <p:spPr>
          <a:xfrm flipH="1">
            <a:off x="5718266" y="2460995"/>
            <a:ext cx="724989" cy="306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27D37E34-310E-4A56-B6AE-FF952200E5A0}"/>
              </a:ext>
            </a:extLst>
          </p:cNvPr>
          <p:cNvSpPr/>
          <p:nvPr/>
        </p:nvSpPr>
        <p:spPr>
          <a:xfrm>
            <a:off x="4944292" y="2767441"/>
            <a:ext cx="1547948" cy="51106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Market = Coastal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37F64EE-3623-48AC-8B21-EBEBFF9B8710}"/>
              </a:ext>
            </a:extLst>
          </p:cNvPr>
          <p:cNvCxnSpPr>
            <a:stCxn id="50" idx="2"/>
            <a:endCxn id="48" idx="0"/>
          </p:cNvCxnSpPr>
          <p:nvPr/>
        </p:nvCxnSpPr>
        <p:spPr>
          <a:xfrm flipH="1">
            <a:off x="5088128" y="3278509"/>
            <a:ext cx="630139" cy="29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68B2CA9-85EA-4A22-9B77-4B337EBB5F0D}"/>
              </a:ext>
            </a:extLst>
          </p:cNvPr>
          <p:cNvCxnSpPr>
            <a:stCxn id="44" idx="2"/>
            <a:endCxn id="47" idx="0"/>
          </p:cNvCxnSpPr>
          <p:nvPr/>
        </p:nvCxnSpPr>
        <p:spPr>
          <a:xfrm>
            <a:off x="5375366" y="1528794"/>
            <a:ext cx="1067889" cy="421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580FCAD6-3180-4301-AF39-B234FD0AD628}"/>
              </a:ext>
            </a:extLst>
          </p:cNvPr>
          <p:cNvSpPr/>
          <p:nvPr/>
        </p:nvSpPr>
        <p:spPr>
          <a:xfrm>
            <a:off x="7024552" y="2767441"/>
            <a:ext cx="1547948" cy="51106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Bedrooms &lt; 6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40C58AB-5E17-4163-825D-26785679076D}"/>
              </a:ext>
            </a:extLst>
          </p:cNvPr>
          <p:cNvSpPr/>
          <p:nvPr/>
        </p:nvSpPr>
        <p:spPr>
          <a:xfrm>
            <a:off x="5909311" y="3575350"/>
            <a:ext cx="796835" cy="7968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$250k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7D43353-0FA5-4A8E-9936-41D4D92575AC}"/>
              </a:ext>
            </a:extLst>
          </p:cNvPr>
          <p:cNvCxnSpPr>
            <a:stCxn id="50" idx="2"/>
            <a:endCxn id="54" idx="0"/>
          </p:cNvCxnSpPr>
          <p:nvPr/>
        </p:nvCxnSpPr>
        <p:spPr>
          <a:xfrm>
            <a:off x="5718266" y="3278510"/>
            <a:ext cx="589463" cy="296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2E41361-D3F0-4E49-87EA-216E3D843682}"/>
              </a:ext>
            </a:extLst>
          </p:cNvPr>
          <p:cNvCxnSpPr>
            <a:cxnSpLocks/>
            <a:stCxn id="47" idx="2"/>
            <a:endCxn id="53" idx="0"/>
          </p:cNvCxnSpPr>
          <p:nvPr/>
        </p:nvCxnSpPr>
        <p:spPr>
          <a:xfrm>
            <a:off x="6443255" y="2460995"/>
            <a:ext cx="1355271" cy="306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2A0B148-93BF-44E7-98C8-743E2CF693D1}"/>
              </a:ext>
            </a:extLst>
          </p:cNvPr>
          <p:cNvCxnSpPr>
            <a:cxnSpLocks/>
            <a:stCxn id="53" idx="2"/>
            <a:endCxn id="58" idx="0"/>
          </p:cNvCxnSpPr>
          <p:nvPr/>
        </p:nvCxnSpPr>
        <p:spPr>
          <a:xfrm flipH="1">
            <a:off x="7798526" y="3278510"/>
            <a:ext cx="1" cy="317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81B8B65D-49A2-4DB4-9C5E-954B2EB58D38}"/>
              </a:ext>
            </a:extLst>
          </p:cNvPr>
          <p:cNvSpPr/>
          <p:nvPr/>
        </p:nvSpPr>
        <p:spPr>
          <a:xfrm>
            <a:off x="7076732" y="3596012"/>
            <a:ext cx="1443588" cy="51106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…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B31FC2E-2177-438D-87BB-5A04037918A9}"/>
                  </a:ext>
                </a:extLst>
              </p14:cNvPr>
              <p14:cNvContentPartPr/>
              <p14:nvPr/>
            </p14:nvContentPartPr>
            <p14:xfrm>
              <a:off x="4746960" y="153360"/>
              <a:ext cx="3772800" cy="1020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B31FC2E-2177-438D-87BB-5A04037918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37600" y="144000"/>
                <a:ext cx="3791520" cy="103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048114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898F6-7F8C-4D3E-B3EE-37F2605A0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– The Basics</a:t>
            </a:r>
          </a:p>
        </p:txBody>
      </p:sp>
      <p:pic>
        <p:nvPicPr>
          <p:cNvPr id="5122" name="Picture 2" descr="Image result for linear regression housing cost square footage">
            <a:extLst>
              <a:ext uri="{FF2B5EF4-FFF2-40B4-BE49-F238E27FC236}">
                <a16:creationId xmlns:a16="http://schemas.microsoft.com/office/drawing/2014/main" id="{9B3A05ED-BCC3-49E9-B285-7CCE42C49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359" y="1268016"/>
            <a:ext cx="4753282" cy="305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1C1F28-6AD5-45BF-BC9E-2311D3DC6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ACD8DD4-554D-4E78-8DD6-DDCC3903BB93}"/>
                  </a:ext>
                </a:extLst>
              </p14:cNvPr>
              <p14:cNvContentPartPr/>
              <p14:nvPr/>
            </p14:nvContentPartPr>
            <p14:xfrm>
              <a:off x="6670800" y="205920"/>
              <a:ext cx="2062800" cy="1143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ACD8DD4-554D-4E78-8DD6-DDCC3903BB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61440" y="196560"/>
                <a:ext cx="2081520" cy="116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943458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898F6-7F8C-4D3E-B3EE-37F2605A0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– The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A1289-FF9B-4186-AC90-B7CF96031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67983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 ≈ </a:t>
            </a:r>
            <a:r>
              <a:rPr lang="el-GR" dirty="0"/>
              <a:t>β</a:t>
            </a:r>
            <a:r>
              <a:rPr lang="el-GR" baseline="-25000" dirty="0"/>
              <a:t>0</a:t>
            </a:r>
            <a:r>
              <a:rPr lang="el-GR" dirty="0"/>
              <a:t> + β</a:t>
            </a:r>
            <a:r>
              <a:rPr lang="el-GR" baseline="-25000" dirty="0"/>
              <a:t>1</a:t>
            </a:r>
            <a:r>
              <a:rPr lang="en-US" dirty="0"/>
              <a:t>X.</a:t>
            </a:r>
          </a:p>
          <a:p>
            <a:pPr marL="0" indent="0">
              <a:buNone/>
            </a:pPr>
            <a:r>
              <a:rPr lang="en-US" dirty="0"/>
              <a:t>y = w</a:t>
            </a:r>
            <a:r>
              <a:rPr lang="en-US" baseline="-25000" dirty="0"/>
              <a:t>0 </a:t>
            </a:r>
            <a:r>
              <a:rPr lang="en-US" dirty="0"/>
              <a:t>+ w</a:t>
            </a:r>
            <a:r>
              <a:rPr lang="en-US" baseline="-25000" dirty="0"/>
              <a:t>1</a:t>
            </a:r>
            <a:r>
              <a:rPr lang="en-US" dirty="0"/>
              <a:t>*x</a:t>
            </a:r>
          </a:p>
        </p:txBody>
      </p:sp>
      <p:pic>
        <p:nvPicPr>
          <p:cNvPr id="5122" name="Picture 2" descr="Image result for linear regression housing cost square footage">
            <a:extLst>
              <a:ext uri="{FF2B5EF4-FFF2-40B4-BE49-F238E27FC236}">
                <a16:creationId xmlns:a16="http://schemas.microsoft.com/office/drawing/2014/main" id="{9B3A05ED-BCC3-49E9-B285-7CCE42C49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359" y="1268016"/>
            <a:ext cx="4753282" cy="305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21864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898F6-7F8C-4D3E-B3EE-37F2605A0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– The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A1289-FF9B-4186-AC90-B7CF96031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67983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 ≈ </a:t>
            </a:r>
            <a:r>
              <a:rPr lang="el-GR" dirty="0"/>
              <a:t>β</a:t>
            </a:r>
            <a:r>
              <a:rPr lang="el-GR" baseline="-25000" dirty="0"/>
              <a:t>0</a:t>
            </a:r>
            <a:r>
              <a:rPr lang="el-GR" dirty="0"/>
              <a:t> + β</a:t>
            </a:r>
            <a:r>
              <a:rPr lang="el-GR" baseline="-25000" dirty="0"/>
              <a:t>1</a:t>
            </a:r>
            <a:r>
              <a:rPr lang="en-US" dirty="0"/>
              <a:t>X.</a:t>
            </a:r>
          </a:p>
          <a:p>
            <a:pPr marL="0" indent="0">
              <a:buNone/>
            </a:pPr>
            <a:r>
              <a:rPr lang="en-US" dirty="0"/>
              <a:t>y = w</a:t>
            </a:r>
            <a:r>
              <a:rPr lang="en-US" baseline="-25000" dirty="0"/>
              <a:t>0 </a:t>
            </a:r>
            <a:r>
              <a:rPr lang="en-US" dirty="0"/>
              <a:t>+ w</a:t>
            </a:r>
            <a:r>
              <a:rPr lang="en-US" baseline="-25000" dirty="0"/>
              <a:t>1</a:t>
            </a:r>
            <a:r>
              <a:rPr lang="en-US" dirty="0"/>
              <a:t>*x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do I find (or generate) this line of best fit?</a:t>
            </a:r>
          </a:p>
        </p:txBody>
      </p:sp>
      <p:pic>
        <p:nvPicPr>
          <p:cNvPr id="5122" name="Picture 2" descr="Image result for linear regression housing cost square footage">
            <a:extLst>
              <a:ext uri="{FF2B5EF4-FFF2-40B4-BE49-F238E27FC236}">
                <a16:creationId xmlns:a16="http://schemas.microsoft.com/office/drawing/2014/main" id="{9B3A05ED-BCC3-49E9-B285-7CCE42C49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359" y="1268016"/>
            <a:ext cx="4753282" cy="305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81125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B51E7-2485-4B19-BF4E-65492CC37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– Multiple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87A05-91AB-43DF-9924-A2EB7E4D7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[x</a:t>
            </a:r>
            <a:r>
              <a:rPr lang="en-US" baseline="-25000" dirty="0"/>
              <a:t>1</a:t>
            </a:r>
            <a:r>
              <a:rPr lang="en-US" dirty="0"/>
              <a:t>], we care about w</a:t>
            </a:r>
            <a:r>
              <a:rPr lang="en-US" baseline="-25000" dirty="0"/>
              <a:t>0</a:t>
            </a:r>
            <a:r>
              <a:rPr lang="en-US" dirty="0"/>
              <a:t> (bias, intercept) + w</a:t>
            </a:r>
            <a:r>
              <a:rPr lang="en-US" baseline="-25000" dirty="0"/>
              <a:t>1</a:t>
            </a:r>
            <a:r>
              <a:rPr lang="en-US" dirty="0"/>
              <a:t>(weight, slope) * x</a:t>
            </a:r>
            <a:r>
              <a:rPr lang="en-US" baseline="-25000" dirty="0"/>
              <a:t>1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about multiple dimensions?</a:t>
            </a:r>
          </a:p>
        </p:txBody>
      </p:sp>
    </p:spTree>
    <p:extLst>
      <p:ext uri="{BB962C8B-B14F-4D97-AF65-F5344CB8AC3E}">
        <p14:creationId xmlns:p14="http://schemas.microsoft.com/office/powerpoint/2010/main" val="143798298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B51E7-2485-4B19-BF4E-65492CC37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</a:t>
            </a:r>
            <a:r>
              <a:rPr lang="en-US" dirty="0"/>
              <a:t>Regression – Multiple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87A05-91AB-43DF-9924-A2EB7E4D7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[x</a:t>
            </a:r>
            <a:r>
              <a:rPr lang="en-US" baseline="-25000" dirty="0"/>
              <a:t>1</a:t>
            </a:r>
            <a:r>
              <a:rPr lang="en-US" dirty="0"/>
              <a:t>], we care about w</a:t>
            </a:r>
            <a:r>
              <a:rPr lang="en-US" baseline="-25000" dirty="0"/>
              <a:t>0</a:t>
            </a:r>
            <a:r>
              <a:rPr lang="en-US" dirty="0"/>
              <a:t> (bias, intercept) + w</a:t>
            </a:r>
            <a:r>
              <a:rPr lang="en-US" baseline="-25000" dirty="0"/>
              <a:t>1</a:t>
            </a:r>
            <a:r>
              <a:rPr lang="en-US" dirty="0"/>
              <a:t>(weight, slope) * x</a:t>
            </a:r>
            <a:r>
              <a:rPr lang="en-US" baseline="-25000" dirty="0"/>
              <a:t>1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about multiple dimensions? </a:t>
            </a:r>
            <a:r>
              <a:rPr lang="en-US" i="1" dirty="0"/>
              <a:t>Each Dimension Gets a Weight!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X = [x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,…,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]</a:t>
            </a:r>
          </a:p>
          <a:p>
            <a:pPr marL="0" indent="0">
              <a:buNone/>
            </a:pPr>
            <a:r>
              <a:rPr lang="en-US" dirty="0"/>
              <a:t>w</a:t>
            </a:r>
            <a:r>
              <a:rPr lang="en-US" baseline="-25000" dirty="0"/>
              <a:t>0</a:t>
            </a:r>
            <a:r>
              <a:rPr lang="en-US" dirty="0"/>
              <a:t> + w</a:t>
            </a:r>
            <a:r>
              <a:rPr lang="en-US" baseline="-25000" dirty="0"/>
              <a:t>1</a:t>
            </a:r>
            <a:r>
              <a:rPr lang="en-US" dirty="0"/>
              <a:t> * x</a:t>
            </a:r>
            <a:r>
              <a:rPr lang="en-US" baseline="-25000" dirty="0"/>
              <a:t>1 </a:t>
            </a:r>
            <a:r>
              <a:rPr lang="en-US" dirty="0"/>
              <a:t>+ w</a:t>
            </a:r>
            <a:r>
              <a:rPr lang="en-US" baseline="-25000" dirty="0"/>
              <a:t>2</a:t>
            </a:r>
            <a:r>
              <a:rPr lang="en-US" dirty="0"/>
              <a:t> * x</a:t>
            </a:r>
            <a:r>
              <a:rPr lang="en-US" baseline="-25000" dirty="0"/>
              <a:t>2 </a:t>
            </a:r>
            <a:r>
              <a:rPr lang="en-US" dirty="0"/>
              <a:t>+ w</a:t>
            </a:r>
            <a:r>
              <a:rPr lang="en-US" baseline="-25000" dirty="0"/>
              <a:t>3</a:t>
            </a:r>
            <a:r>
              <a:rPr lang="en-US" dirty="0"/>
              <a:t> * x</a:t>
            </a:r>
            <a:r>
              <a:rPr lang="en-US" baseline="-25000" dirty="0"/>
              <a:t>3 </a:t>
            </a:r>
            <a:r>
              <a:rPr lang="en-US" dirty="0"/>
              <a:t>+ … + </a:t>
            </a:r>
            <a:r>
              <a:rPr lang="en-US" dirty="0" err="1"/>
              <a:t>w</a:t>
            </a:r>
            <a:r>
              <a:rPr lang="en-US" baseline="-25000" dirty="0" err="1"/>
              <a:t>n</a:t>
            </a:r>
            <a:r>
              <a:rPr lang="en-US" dirty="0"/>
              <a:t> *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 = W ∙ 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(NOTE: For dot product to work, X needs to be prepended, X = [1,x</a:t>
            </a:r>
            <a:r>
              <a:rPr lang="en-US" baseline="-25000" dirty="0"/>
              <a:t>1</a:t>
            </a:r>
            <a:r>
              <a:rPr lang="en-US" dirty="0"/>
              <a:t>, …]</a:t>
            </a:r>
          </a:p>
        </p:txBody>
      </p:sp>
    </p:spTree>
    <p:extLst>
      <p:ext uri="{BB962C8B-B14F-4D97-AF65-F5344CB8AC3E}">
        <p14:creationId xmlns:p14="http://schemas.microsoft.com/office/powerpoint/2010/main" val="3595189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B13A2-39C8-44B9-9E8B-9E4732535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Splitting Cancer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873533-9B42-46B3-80F9-CE0F20E785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8515350" cy="3774281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𝑝𝑎𝑟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0.918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0)</m:t>
                      </m:r>
                    </m:oMath>
                  </m:oMathPara>
                </a14:m>
                <a:endParaRPr lang="en-US" i="1" dirty="0"/>
              </a:p>
              <a:p>
                <a:pPr marL="0" indent="0">
                  <a:buNone/>
                </a:pPr>
                <a:r>
                  <a:rPr lang="en-US" dirty="0" err="1"/>
                  <a:t>D</a:t>
                </a:r>
                <a:r>
                  <a:rPr lang="en-US" baseline="-25000" dirty="0" err="1"/>
                  <a:t>par</a:t>
                </a:r>
                <a:r>
                  <a:rPr lang="en-US" dirty="0"/>
                  <a:t> =	 </a:t>
                </a:r>
                <a:r>
                  <a:rPr lang="en-US" sz="1050" dirty="0"/>
                  <a:t>{(pos, no); (pos, no); (neg, yes); (pos, yes)} 	</a:t>
                </a:r>
                <a:r>
                  <a:rPr lang="en-US" dirty="0"/>
                  <a:t>| 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par</a:t>
                </a:r>
                <a:r>
                  <a:rPr lang="en-US" baseline="-25000" dirty="0"/>
                  <a:t> </a:t>
                </a:r>
                <a:r>
                  <a:rPr lang="en-US" dirty="0"/>
                  <a:t> | = 4		I(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par</a:t>
                </a:r>
                <a:r>
                  <a:rPr lang="en-US" dirty="0"/>
                  <a:t>) = 1</a:t>
                </a:r>
              </a:p>
              <a:p>
                <a:pPr marL="0" indent="0">
                  <a:buNone/>
                </a:pPr>
                <a:r>
                  <a:rPr lang="en-US" dirty="0" err="1"/>
                  <a:t>D</a:t>
                </a:r>
                <a:r>
                  <a:rPr lang="en-US" baseline="-25000" dirty="0" err="1"/>
                  <a:t>left</a:t>
                </a:r>
                <a:r>
                  <a:rPr lang="en-US" dirty="0"/>
                  <a:t> =	</a:t>
                </a:r>
                <a:r>
                  <a:rPr lang="en-US" sz="1350" dirty="0"/>
                  <a:t>{(pos, no); (pos, no); (pos, yes)}</a:t>
                </a:r>
                <a:r>
                  <a:rPr lang="en-US" dirty="0"/>
                  <a:t>	| 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left</a:t>
                </a:r>
                <a:r>
                  <a:rPr lang="en-US" baseline="-25000" dirty="0"/>
                  <a:t> </a:t>
                </a:r>
                <a:r>
                  <a:rPr lang="en-US" dirty="0"/>
                  <a:t> | = 3		I(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left</a:t>
                </a:r>
                <a:r>
                  <a:rPr lang="en-US" dirty="0"/>
                  <a:t>) = 0.918</a:t>
                </a:r>
              </a:p>
              <a:p>
                <a:pPr marL="0" indent="0">
                  <a:buNone/>
                </a:pPr>
                <a:r>
                  <a:rPr lang="en-US" dirty="0" err="1"/>
                  <a:t>D</a:t>
                </a:r>
                <a:r>
                  <a:rPr lang="en-US" baseline="-25000" dirty="0" err="1"/>
                  <a:t>right</a:t>
                </a:r>
                <a:r>
                  <a:rPr lang="en-US" dirty="0"/>
                  <a:t> = {(neg, yes)} 			| 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right</a:t>
                </a:r>
                <a:r>
                  <a:rPr lang="en-US" baseline="-25000" dirty="0"/>
                  <a:t> </a:t>
                </a:r>
                <a:r>
                  <a:rPr lang="en-US" dirty="0"/>
                  <a:t> | = 1		I(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right</a:t>
                </a:r>
                <a:r>
                  <a:rPr lang="en-US" dirty="0"/>
                  <a:t>) = 0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873533-9B42-46B3-80F9-CE0F20E785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8515350" cy="3774281"/>
              </a:xfrm>
              <a:blipFill>
                <a:blip r:embed="rId2"/>
                <a:stretch>
                  <a:fillRect l="-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119E3B-D982-4130-A164-A25808810990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69219"/>
          <a:ext cx="6096000" cy="139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54491678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017094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8363928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8575654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Cancer?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02644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82967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85357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288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366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7A5D8DD-C6A2-44BA-A3B0-5094489EADB7}"/>
                  </a:ext>
                </a:extLst>
              </p14:cNvPr>
              <p14:cNvContentPartPr/>
              <p14:nvPr/>
            </p14:nvContentPartPr>
            <p14:xfrm>
              <a:off x="6044760" y="2762280"/>
              <a:ext cx="835560" cy="793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7A5D8DD-C6A2-44BA-A3B0-5094489EAD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35400" y="2752920"/>
                <a:ext cx="854280" cy="81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924392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898F6-7F8C-4D3E-B3EE-37F2605A0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– The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A1289-FF9B-4186-AC90-B7CF96031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67983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First, let’s define “how good” a line is.</a:t>
            </a:r>
          </a:p>
          <a:p>
            <a:pPr marL="0" indent="0">
              <a:buNone/>
            </a:pPr>
            <a:r>
              <a:rPr lang="en-US" dirty="0"/>
              <a:t> - How well does it define our points?</a:t>
            </a:r>
          </a:p>
        </p:txBody>
      </p:sp>
      <p:pic>
        <p:nvPicPr>
          <p:cNvPr id="5122" name="Picture 2" descr="Image result for linear regression housing cost square footage">
            <a:extLst>
              <a:ext uri="{FF2B5EF4-FFF2-40B4-BE49-F238E27FC236}">
                <a16:creationId xmlns:a16="http://schemas.microsoft.com/office/drawing/2014/main" id="{9B3A05ED-BCC3-49E9-B285-7CCE42C49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435" y="1043057"/>
            <a:ext cx="2801183" cy="180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2128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898F6-7F8C-4D3E-B3EE-37F2605A0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– The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A1289-FF9B-4186-AC90-B7CF96031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67983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First, let’s define “how good” a line is.</a:t>
            </a:r>
          </a:p>
          <a:p>
            <a:pPr marL="0" indent="0">
              <a:buNone/>
            </a:pPr>
            <a:r>
              <a:rPr lang="en-US" dirty="0"/>
              <a:t> - How well does it define our points?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far away, on average,  is each point from the line?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i="1" dirty="0"/>
              <a:t>Mean Squared Error</a:t>
            </a:r>
          </a:p>
          <a:p>
            <a:pPr marL="385763" indent="-385763">
              <a:buAutoNum type="arabicParenR"/>
            </a:pPr>
            <a:r>
              <a:rPr lang="en-US" dirty="0"/>
              <a:t>The difference between each point and the line along the output axis</a:t>
            </a:r>
          </a:p>
          <a:p>
            <a:pPr marL="728663" lvl="1" indent="-385763">
              <a:buAutoNum type="arabicParenR"/>
            </a:pPr>
            <a:r>
              <a:rPr lang="en-US" dirty="0"/>
              <a:t>(square this value to get it to always be a positive value)</a:t>
            </a:r>
          </a:p>
          <a:p>
            <a:pPr marL="385763" indent="-385763">
              <a:buAutoNum type="arabicParenR"/>
            </a:pPr>
            <a:r>
              <a:rPr lang="en-US" dirty="0"/>
              <a:t>Take the mean of this value </a:t>
            </a:r>
          </a:p>
        </p:txBody>
      </p:sp>
      <p:pic>
        <p:nvPicPr>
          <p:cNvPr id="5122" name="Picture 2" descr="Image result for linear regression housing cost square footage">
            <a:extLst>
              <a:ext uri="{FF2B5EF4-FFF2-40B4-BE49-F238E27FC236}">
                <a16:creationId xmlns:a16="http://schemas.microsoft.com/office/drawing/2014/main" id="{9B3A05ED-BCC3-49E9-B285-7CCE42C49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435" y="1043057"/>
            <a:ext cx="2801183" cy="180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18420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898F6-7F8C-4D3E-B3EE-37F2605A0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– The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A1289-FF9B-4186-AC90-B7CF96031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67983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First, let’s define “how good” a line is.</a:t>
            </a:r>
          </a:p>
          <a:p>
            <a:pPr marL="0" indent="0">
              <a:buNone/>
            </a:pPr>
            <a:r>
              <a:rPr lang="en-US" dirty="0"/>
              <a:t> - How well does it define our points?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far away, on average,  is each point from the line?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i="1" dirty="0"/>
              <a:t>Mean Squared Error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We want the minimum distance from the points to the line.</a:t>
            </a:r>
          </a:p>
        </p:txBody>
      </p:sp>
      <p:pic>
        <p:nvPicPr>
          <p:cNvPr id="5122" name="Picture 2" descr="Image result for linear regression housing cost square footage">
            <a:extLst>
              <a:ext uri="{FF2B5EF4-FFF2-40B4-BE49-F238E27FC236}">
                <a16:creationId xmlns:a16="http://schemas.microsoft.com/office/drawing/2014/main" id="{9B3A05ED-BCC3-49E9-B285-7CCE42C49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435" y="1043057"/>
            <a:ext cx="2801183" cy="180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440155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B9960-4078-4F7A-B8FB-706009704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a function…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C0729-5445-4D61-AF23-29DDE9292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Assume Test1 and Test2 are our w values, we want to minimize Test3. How would you do it?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8BFC1EF0-1278-459D-9B73-955E79ADE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903" y="2112388"/>
            <a:ext cx="2888195" cy="252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81066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9C176-762C-40CC-8E99-5D62C49FA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 by checking all points, choosing 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F6F99-0D7A-492D-931A-C068C161A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Related image">
            <a:extLst>
              <a:ext uri="{FF2B5EF4-FFF2-40B4-BE49-F238E27FC236}">
                <a16:creationId xmlns:a16="http://schemas.microsoft.com/office/drawing/2014/main" id="{2E56EEE6-0335-42E2-BDDD-E85453F00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897" y="1369219"/>
            <a:ext cx="3910206" cy="341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10564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5C10C-72C3-4A15-BE5D-0C7FAD566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using the gradient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731E7-D56F-4414-91D1-312681595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any function </a:t>
            </a:r>
            <a:r>
              <a:rPr lang="en-US" i="1" dirty="0"/>
              <a:t>f</a:t>
            </a:r>
            <a:r>
              <a:rPr lang="en-US" dirty="0"/>
              <a:t>, there exists a gradient.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gradient is the vector that points in the direction in which </a:t>
            </a:r>
            <a:r>
              <a:rPr lang="en-US" i="1" dirty="0"/>
              <a:t>f</a:t>
            </a:r>
            <a:r>
              <a:rPr lang="en-US" dirty="0"/>
              <a:t> is increasing the fastest.</a:t>
            </a:r>
          </a:p>
        </p:txBody>
      </p:sp>
    </p:spTree>
    <p:extLst>
      <p:ext uri="{BB962C8B-B14F-4D97-AF65-F5344CB8AC3E}">
        <p14:creationId xmlns:p14="http://schemas.microsoft.com/office/powerpoint/2010/main" val="372195569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9C176-762C-40CC-8E99-5D62C49FA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 using the gradient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F6F99-0D7A-492D-931A-C068C161A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Related image">
            <a:extLst>
              <a:ext uri="{FF2B5EF4-FFF2-40B4-BE49-F238E27FC236}">
                <a16:creationId xmlns:a16="http://schemas.microsoft.com/office/drawing/2014/main" id="{2E56EEE6-0335-42E2-BDDD-E85453F00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897" y="1369219"/>
            <a:ext cx="3910206" cy="341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78120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B9960-4078-4F7A-B8FB-706009704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</a:t>
            </a:r>
            <a:r>
              <a:rPr lang="en-US" dirty="0" err="1"/>
              <a:t>argmin</a:t>
            </a:r>
            <a:r>
              <a:rPr lang="en-US" dirty="0"/>
              <a:t>(MSE(w))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C0729-5445-4D61-AF23-29DDE9292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Gradient descent would not work for any given function…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8BFC1EF0-1278-459D-9B73-955E79ADE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903" y="2112388"/>
            <a:ext cx="2888195" cy="252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15303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B5B03-7D4D-4DEC-A8E6-1E6FBDEEA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</a:t>
            </a:r>
            <a:r>
              <a:rPr lang="en-US" dirty="0" err="1"/>
              <a:t>argmin</a:t>
            </a:r>
            <a:r>
              <a:rPr lang="en-US" dirty="0"/>
              <a:t>(MSE(w))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9710E-B510-4858-98D4-A0A9B2318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But our function is a </a:t>
            </a:r>
            <a:r>
              <a:rPr lang="en-US" i="1" dirty="0"/>
              <a:t>linear </a:t>
            </a:r>
            <a:r>
              <a:rPr lang="en-US" dirty="0"/>
              <a:t>function, which </a:t>
            </a:r>
            <a:r>
              <a:rPr lang="en-US" i="1" dirty="0"/>
              <a:t>happens</a:t>
            </a:r>
            <a:r>
              <a:rPr lang="en-US" dirty="0"/>
              <a:t> to be concave!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i.e. If we’re at a </a:t>
            </a:r>
            <a:r>
              <a:rPr lang="en-US" i="1" dirty="0"/>
              <a:t>local</a:t>
            </a:r>
            <a:r>
              <a:rPr lang="en-US" dirty="0"/>
              <a:t> minimum, we’re at the </a:t>
            </a:r>
            <a:r>
              <a:rPr lang="en-US" i="1" dirty="0"/>
              <a:t>global</a:t>
            </a:r>
            <a:r>
              <a:rPr lang="en-US" dirty="0"/>
              <a:t> minimum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350" dirty="0"/>
              <a:t>https://homes.cs.washington.edu/~marcotcr/blog/concavity/</a:t>
            </a:r>
          </a:p>
        </p:txBody>
      </p:sp>
      <p:pic>
        <p:nvPicPr>
          <p:cNvPr id="2050" name="Picture 2" descr="Image result for 2d convex function plot">
            <a:extLst>
              <a:ext uri="{FF2B5EF4-FFF2-40B4-BE49-F238E27FC236}">
                <a16:creationId xmlns:a16="http://schemas.microsoft.com/office/drawing/2014/main" id="{0B6164A6-60AA-46FD-917E-07B27300C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996" y="1718782"/>
            <a:ext cx="2476008" cy="221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26888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83FB7-CEE9-49A9-9D66-D4C2829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using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2142F-593C-4FD3-96F3-373C53D05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can think of this in terms of </a:t>
            </a:r>
            <a:r>
              <a:rPr lang="en-US" i="1" dirty="0"/>
              <a:t>updating our weights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 </a:t>
            </a:r>
            <a:r>
              <a:rPr lang="en-US" dirty="0">
                <a:sym typeface="Wingdings" panose="05000000000000000000" pitchFamily="2" charset="2"/>
              </a:rPr>
              <a:t> w – </a:t>
            </a:r>
            <a:r>
              <a:rPr lang="en-US" dirty="0"/>
              <a:t>∇</a:t>
            </a:r>
            <a:r>
              <a:rPr lang="en-US" baseline="-25000" dirty="0"/>
              <a:t>w</a:t>
            </a:r>
            <a:r>
              <a:rPr lang="en-US" dirty="0"/>
              <a:t> MSE(w)</a:t>
            </a:r>
          </a:p>
          <a:p>
            <a:pPr marL="0" indent="0">
              <a:buNone/>
            </a:pPr>
            <a:r>
              <a:rPr lang="en-US" dirty="0"/>
              <a:t>∇</a:t>
            </a:r>
            <a:r>
              <a:rPr lang="en-US" baseline="-25000" dirty="0"/>
              <a:t>w</a:t>
            </a:r>
            <a:r>
              <a:rPr lang="en-US" dirty="0"/>
              <a:t> MSE(w) = [∂MSE(w) / ∂w</a:t>
            </a:r>
            <a:r>
              <a:rPr lang="en-US" baseline="-25000" dirty="0"/>
              <a:t>0</a:t>
            </a:r>
            <a:r>
              <a:rPr lang="en-US" dirty="0"/>
              <a:t>, ∂MSE(w) / ∂w</a:t>
            </a:r>
            <a:r>
              <a:rPr lang="en-US" baseline="-25000" dirty="0"/>
              <a:t>1</a:t>
            </a:r>
            <a:r>
              <a:rPr lang="en-US" dirty="0"/>
              <a:t>, … , ∂MSE(w) / ∂</a:t>
            </a:r>
            <a:r>
              <a:rPr lang="en-US" dirty="0" err="1"/>
              <a:t>w</a:t>
            </a:r>
            <a:r>
              <a:rPr lang="en-US" baseline="-25000" dirty="0" err="1"/>
              <a:t>n</a:t>
            </a:r>
            <a:r>
              <a:rPr lang="en-US" dirty="0"/>
              <a:t>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The weights are updated by removing the gradient</a:t>
            </a:r>
          </a:p>
          <a:p>
            <a:pPr marL="0" indent="0">
              <a:buNone/>
            </a:pPr>
            <a:r>
              <a:rPr lang="en-US" i="1" dirty="0"/>
              <a:t>Each weight is updated by subtracting its partial derivative</a:t>
            </a:r>
          </a:p>
        </p:txBody>
      </p:sp>
    </p:spTree>
    <p:extLst>
      <p:ext uri="{BB962C8B-B14F-4D97-AF65-F5344CB8AC3E}">
        <p14:creationId xmlns:p14="http://schemas.microsoft.com/office/powerpoint/2010/main" val="3653219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B13A2-39C8-44B9-9E8B-9E4732535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Splitting Cancer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873533-9B42-46B3-80F9-CE0F20E785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8515350" cy="3774281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𝑝𝑎𝑟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.3112</m:t>
                      </m:r>
                    </m:oMath>
                  </m:oMathPara>
                </a14:m>
                <a:endParaRPr lang="en-US" i="1" dirty="0"/>
              </a:p>
              <a:p>
                <a:pPr marL="0" indent="0">
                  <a:buNone/>
                </a:pPr>
                <a:r>
                  <a:rPr lang="en-US" dirty="0" err="1"/>
                  <a:t>D</a:t>
                </a:r>
                <a:r>
                  <a:rPr lang="en-US" baseline="-25000" dirty="0" err="1"/>
                  <a:t>par</a:t>
                </a:r>
                <a:r>
                  <a:rPr lang="en-US" dirty="0"/>
                  <a:t> =	 </a:t>
                </a:r>
                <a:r>
                  <a:rPr lang="en-US" sz="1050" dirty="0"/>
                  <a:t>{(pos, no); (pos, no); (neg, yes); (pos, yes)} 	</a:t>
                </a:r>
                <a:r>
                  <a:rPr lang="en-US" dirty="0"/>
                  <a:t>| 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par</a:t>
                </a:r>
                <a:r>
                  <a:rPr lang="en-US" baseline="-25000" dirty="0"/>
                  <a:t> </a:t>
                </a:r>
                <a:r>
                  <a:rPr lang="en-US" dirty="0"/>
                  <a:t> | = 4		I(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par</a:t>
                </a:r>
                <a:r>
                  <a:rPr lang="en-US" dirty="0"/>
                  <a:t>) = 1</a:t>
                </a:r>
              </a:p>
              <a:p>
                <a:pPr marL="0" indent="0">
                  <a:buNone/>
                </a:pPr>
                <a:r>
                  <a:rPr lang="en-US" dirty="0" err="1"/>
                  <a:t>D</a:t>
                </a:r>
                <a:r>
                  <a:rPr lang="en-US" baseline="-25000" dirty="0" err="1"/>
                  <a:t>left</a:t>
                </a:r>
                <a:r>
                  <a:rPr lang="en-US" dirty="0"/>
                  <a:t> =	</a:t>
                </a:r>
                <a:r>
                  <a:rPr lang="en-US" sz="1350" dirty="0"/>
                  <a:t>{(pos, no); (pos, no); (pos, yes)}</a:t>
                </a:r>
                <a:r>
                  <a:rPr lang="en-US" dirty="0"/>
                  <a:t>	| 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left</a:t>
                </a:r>
                <a:r>
                  <a:rPr lang="en-US" baseline="-25000" dirty="0"/>
                  <a:t> </a:t>
                </a:r>
                <a:r>
                  <a:rPr lang="en-US" dirty="0"/>
                  <a:t> | = 3		I(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left</a:t>
                </a:r>
                <a:r>
                  <a:rPr lang="en-US" dirty="0"/>
                  <a:t>) = 0.918</a:t>
                </a:r>
              </a:p>
              <a:p>
                <a:pPr marL="0" indent="0">
                  <a:buNone/>
                </a:pPr>
                <a:r>
                  <a:rPr lang="en-US" dirty="0" err="1"/>
                  <a:t>D</a:t>
                </a:r>
                <a:r>
                  <a:rPr lang="en-US" baseline="-25000" dirty="0" err="1"/>
                  <a:t>right</a:t>
                </a:r>
                <a:r>
                  <a:rPr lang="en-US" dirty="0"/>
                  <a:t> = {(neg, yes)} 			| 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right</a:t>
                </a:r>
                <a:r>
                  <a:rPr lang="en-US" baseline="-25000" dirty="0"/>
                  <a:t> </a:t>
                </a:r>
                <a:r>
                  <a:rPr lang="en-US" dirty="0"/>
                  <a:t> | = 1		I(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right</a:t>
                </a:r>
                <a:r>
                  <a:rPr lang="en-US" dirty="0"/>
                  <a:t>) = 0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873533-9B42-46B3-80F9-CE0F20E785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8515350" cy="3774281"/>
              </a:xfrm>
              <a:blipFill>
                <a:blip r:embed="rId2"/>
                <a:stretch>
                  <a:fillRect l="-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119E3B-D982-4130-A164-A25808810990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69219"/>
          <a:ext cx="6096000" cy="139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54491678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017094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8363928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8575654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Cancer?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02644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82967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85357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288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3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790179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83FB7-CEE9-49A9-9D66-D4C2829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using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2142F-593C-4FD3-96F3-373C53D05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can think of this in terms of </a:t>
            </a:r>
            <a:r>
              <a:rPr lang="en-US" i="1" dirty="0"/>
              <a:t>a rate of change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 </a:t>
            </a:r>
            <a:r>
              <a:rPr lang="en-US" dirty="0">
                <a:sym typeface="Wingdings" panose="05000000000000000000" pitchFamily="2" charset="2"/>
              </a:rPr>
              <a:t> w – </a:t>
            </a:r>
            <a:r>
              <a:rPr lang="el-GR" dirty="0"/>
              <a:t>λ</a:t>
            </a:r>
            <a:r>
              <a:rPr lang="en-US" dirty="0"/>
              <a:t> * ∇</a:t>
            </a:r>
            <a:r>
              <a:rPr lang="en-US" baseline="-25000" dirty="0"/>
              <a:t>w</a:t>
            </a:r>
            <a:r>
              <a:rPr lang="en-US" dirty="0"/>
              <a:t> MSE(w)</a:t>
            </a:r>
          </a:p>
        </p:txBody>
      </p:sp>
    </p:spTree>
    <p:extLst>
      <p:ext uri="{BB962C8B-B14F-4D97-AF65-F5344CB8AC3E}">
        <p14:creationId xmlns:p14="http://schemas.microsoft.com/office/powerpoint/2010/main" val="324019133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83FB7-CEE9-49A9-9D66-D4C2829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using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2142F-593C-4FD3-96F3-373C53D05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can think of this in terms of </a:t>
            </a:r>
            <a:r>
              <a:rPr lang="en-US" i="1" dirty="0"/>
              <a:t>each feature weight’s update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w</a:t>
            </a:r>
            <a:r>
              <a:rPr lang="en-US" baseline="-25000" dirty="0" err="1"/>
              <a:t>k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 </a:t>
            </a:r>
            <a:r>
              <a:rPr lang="en-US" dirty="0" err="1">
                <a:sym typeface="Wingdings" panose="05000000000000000000" pitchFamily="2" charset="2"/>
              </a:rPr>
              <a:t>w</a:t>
            </a:r>
            <a:r>
              <a:rPr lang="en-US" baseline="-25000" dirty="0" err="1">
                <a:sym typeface="Wingdings" panose="05000000000000000000" pitchFamily="2" charset="2"/>
              </a:rPr>
              <a:t>k</a:t>
            </a:r>
            <a:r>
              <a:rPr lang="en-US" dirty="0">
                <a:sym typeface="Wingdings" panose="05000000000000000000" pitchFamily="2" charset="2"/>
              </a:rPr>
              <a:t> – </a:t>
            </a:r>
            <a:r>
              <a:rPr lang="el-GR" dirty="0"/>
              <a:t>λ</a:t>
            </a:r>
            <a:r>
              <a:rPr lang="en-US" dirty="0"/>
              <a:t> * ∂MSE(w) / ∂</a:t>
            </a:r>
            <a:r>
              <a:rPr lang="en-US" dirty="0" err="1"/>
              <a:t>w</a:t>
            </a:r>
            <a:r>
              <a:rPr lang="en-US" baseline="-25000" dirty="0" err="1"/>
              <a:t>k</a:t>
            </a:r>
            <a:r>
              <a:rPr lang="en-US" dirty="0"/>
              <a:t> for each k = 0 </a:t>
            </a:r>
            <a:r>
              <a:rPr lang="en-US" dirty="0">
                <a:sym typeface="Wingdings" panose="05000000000000000000" pitchFamily="2" charset="2"/>
              </a:rPr>
              <a:t> D (dimensions)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4279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83FB7-CEE9-49A9-9D66-D4C2829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using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2142F-593C-4FD3-96F3-373C53D05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can think of this in terms of </a:t>
            </a:r>
            <a:r>
              <a:rPr lang="en-US" i="1" dirty="0"/>
              <a:t>each feature weight’s update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w</a:t>
            </a:r>
            <a:r>
              <a:rPr lang="en-US" baseline="-25000" dirty="0" err="1"/>
              <a:t>k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 </a:t>
            </a:r>
            <a:r>
              <a:rPr lang="en-US" dirty="0" err="1">
                <a:sym typeface="Wingdings" panose="05000000000000000000" pitchFamily="2" charset="2"/>
              </a:rPr>
              <a:t>w</a:t>
            </a:r>
            <a:r>
              <a:rPr lang="en-US" baseline="-25000" dirty="0" err="1">
                <a:sym typeface="Wingdings" panose="05000000000000000000" pitchFamily="2" charset="2"/>
              </a:rPr>
              <a:t>k</a:t>
            </a:r>
            <a:r>
              <a:rPr lang="en-US" dirty="0">
                <a:sym typeface="Wingdings" panose="05000000000000000000" pitchFamily="2" charset="2"/>
              </a:rPr>
              <a:t> – </a:t>
            </a:r>
            <a:r>
              <a:rPr lang="el-GR" dirty="0"/>
              <a:t>λ</a:t>
            </a:r>
            <a:r>
              <a:rPr lang="en-US" dirty="0"/>
              <a:t> * ∂MSE(w) / ∂</a:t>
            </a:r>
            <a:r>
              <a:rPr lang="en-US" dirty="0" err="1"/>
              <a:t>w</a:t>
            </a:r>
            <a:r>
              <a:rPr lang="en-US" baseline="-25000" dirty="0" err="1"/>
              <a:t>k</a:t>
            </a:r>
            <a:r>
              <a:rPr lang="en-US" dirty="0"/>
              <a:t> for each k = 0 </a:t>
            </a:r>
            <a:r>
              <a:rPr lang="en-US" dirty="0">
                <a:sym typeface="Wingdings" panose="05000000000000000000" pitchFamily="2" charset="2"/>
              </a:rPr>
              <a:t> D (dimensions)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think of the partial derivative* of </a:t>
            </a:r>
            <a:r>
              <a:rPr lang="en-US" dirty="0" err="1"/>
              <a:t>w</a:t>
            </a:r>
            <a:r>
              <a:rPr lang="en-US" baseline="-25000" dirty="0" err="1"/>
              <a:t>k</a:t>
            </a:r>
            <a:r>
              <a:rPr lang="en-US" dirty="0"/>
              <a:t> in terms of the k</a:t>
            </a:r>
            <a:r>
              <a:rPr lang="en-US" baseline="30000" dirty="0"/>
              <a:t>th</a:t>
            </a:r>
            <a:r>
              <a:rPr lang="en-US" dirty="0"/>
              <a:t> feature of the </a:t>
            </a:r>
            <a:r>
              <a:rPr lang="en-US" dirty="0" err="1"/>
              <a:t>i</a:t>
            </a:r>
            <a:r>
              <a:rPr lang="en-US" baseline="30000" dirty="0" err="1"/>
              <a:t>th</a:t>
            </a:r>
            <a:r>
              <a:rPr lang="en-US" baseline="30000" dirty="0"/>
              <a:t> </a:t>
            </a:r>
            <a:r>
              <a:rPr lang="en-US" dirty="0"/>
              <a:t>training example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350" dirty="0"/>
              <a:t>*The proof of this fact can be found in readings… (i.e. it’s really hard math!)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B0ADF09-25D5-4EAB-B2B0-976207924040}"/>
                  </a:ext>
                </a:extLst>
              </p14:cNvPr>
              <p14:cNvContentPartPr/>
              <p14:nvPr/>
            </p14:nvContentPartPr>
            <p14:xfrm>
              <a:off x="4865400" y="2959470"/>
              <a:ext cx="4050" cy="113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B0ADF09-25D5-4EAB-B2B0-97620792404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56625" y="2950256"/>
                <a:ext cx="21263" cy="2976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7487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B13A2-39C8-44B9-9E8B-9E4732535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Splitting Cancer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873533-9B42-46B3-80F9-CE0F20E785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𝑝𝑎𝑟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𝑝𝑎𝑟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𝑙𝑒𝑓𝑡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𝑝𝑎𝑟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𝐷𝑙𝑒𝑓𝑡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𝑟𝑖𝑔h𝑡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𝑝𝑎𝑟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𝐷𝑟𝑖𝑔h𝑡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  <a:p>
                <a:pPr marL="0" indent="0">
                  <a:buNone/>
                </a:pPr>
                <a:r>
                  <a:rPr lang="en-US" dirty="0" err="1"/>
                  <a:t>D</a:t>
                </a:r>
                <a:r>
                  <a:rPr lang="en-US" baseline="-25000" dirty="0" err="1"/>
                  <a:t>par</a:t>
                </a:r>
                <a:r>
                  <a:rPr lang="en-US" dirty="0"/>
                  <a:t> =				| 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par</a:t>
                </a:r>
                <a:r>
                  <a:rPr lang="en-US" baseline="-25000" dirty="0"/>
                  <a:t> </a:t>
                </a:r>
                <a:r>
                  <a:rPr lang="en-US" dirty="0"/>
                  <a:t> | =		 	I(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par</a:t>
                </a:r>
                <a:r>
                  <a:rPr lang="en-US" dirty="0"/>
                  <a:t>) =</a:t>
                </a:r>
              </a:p>
              <a:p>
                <a:pPr marL="0" indent="0">
                  <a:buNone/>
                </a:pPr>
                <a:r>
                  <a:rPr lang="en-US" dirty="0" err="1"/>
                  <a:t>D</a:t>
                </a:r>
                <a:r>
                  <a:rPr lang="en-US" baseline="-25000" dirty="0" err="1"/>
                  <a:t>left</a:t>
                </a:r>
                <a:r>
                  <a:rPr lang="en-US" dirty="0"/>
                  <a:t> =				| 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left</a:t>
                </a:r>
                <a:r>
                  <a:rPr lang="en-US" baseline="-25000" dirty="0"/>
                  <a:t> </a:t>
                </a:r>
                <a:r>
                  <a:rPr lang="en-US" dirty="0"/>
                  <a:t> | = 			I(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left</a:t>
                </a:r>
                <a:r>
                  <a:rPr lang="en-US" dirty="0"/>
                  <a:t>) =</a:t>
                </a:r>
              </a:p>
              <a:p>
                <a:pPr marL="0" indent="0">
                  <a:buNone/>
                </a:pPr>
                <a:r>
                  <a:rPr lang="en-US" dirty="0" err="1"/>
                  <a:t>D</a:t>
                </a:r>
                <a:r>
                  <a:rPr lang="en-US" baseline="-25000" dirty="0" err="1"/>
                  <a:t>right</a:t>
                </a:r>
                <a:r>
                  <a:rPr lang="en-US" dirty="0"/>
                  <a:t> =				| 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right</a:t>
                </a:r>
                <a:r>
                  <a:rPr lang="en-US" baseline="-25000" dirty="0"/>
                  <a:t> </a:t>
                </a:r>
                <a:r>
                  <a:rPr lang="en-US" dirty="0"/>
                  <a:t> | = 		I(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right</a:t>
                </a:r>
                <a:r>
                  <a:rPr lang="en-US" dirty="0"/>
                  <a:t>) =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873533-9B42-46B3-80F9-CE0F20E785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 l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119E3B-D982-4130-A164-A25808810990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69219"/>
          <a:ext cx="6096000" cy="139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54491678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017094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8363928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8575654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Cancer?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02644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82967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85357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288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3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8193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0E0C4E-3CE9-493B-8603-80099498F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CD91F3-EF7D-4A29-BDFD-FD0A81FD7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Project: Groups due 9/9!</a:t>
            </a:r>
          </a:p>
          <a:p>
            <a:pPr lvl="1"/>
            <a:r>
              <a:rPr lang="en-US" dirty="0"/>
              <a:t>Everyone submits an identical document</a:t>
            </a:r>
          </a:p>
          <a:p>
            <a:pPr lvl="1"/>
            <a:r>
              <a:rPr lang="en-US" dirty="0"/>
              <a:t>Project 2: Pitch and Project 2.1: Pitch Feedback instructions are now viewable on Canvas</a:t>
            </a:r>
          </a:p>
          <a:p>
            <a:r>
              <a:rPr lang="en-US" dirty="0"/>
              <a:t>Problem Sets: Problem Set 1 Due 9/16</a:t>
            </a:r>
          </a:p>
          <a:p>
            <a:pPr lvl="1"/>
            <a:r>
              <a:rPr lang="en-US" dirty="0"/>
              <a:t>Piazza is pretty active</a:t>
            </a:r>
          </a:p>
          <a:p>
            <a:pPr lvl="2"/>
            <a:r>
              <a:rPr lang="en-US" dirty="0"/>
              <a:t>If you have a question, it may have already been answered there!</a:t>
            </a:r>
          </a:p>
        </p:txBody>
      </p:sp>
    </p:spTree>
    <p:extLst>
      <p:ext uri="{BB962C8B-B14F-4D97-AF65-F5344CB8AC3E}">
        <p14:creationId xmlns:p14="http://schemas.microsoft.com/office/powerpoint/2010/main" val="407938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B13A2-39C8-44B9-9E8B-9E4732535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Splitting Cancer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873533-9B42-46B3-80F9-CE0F20E785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𝑝𝑎𝑟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i="1" dirty="0"/>
              </a:p>
              <a:p>
                <a:pPr marL="0" indent="0">
                  <a:buNone/>
                </a:pPr>
                <a:r>
                  <a:rPr lang="en-US" dirty="0" err="1"/>
                  <a:t>D</a:t>
                </a:r>
                <a:r>
                  <a:rPr lang="en-US" baseline="-25000" dirty="0" err="1"/>
                  <a:t>par</a:t>
                </a:r>
                <a:r>
                  <a:rPr lang="en-US" dirty="0"/>
                  <a:t> =	 </a:t>
                </a:r>
                <a:r>
                  <a:rPr lang="en-US" sz="1050" dirty="0"/>
                  <a:t>{(neg, no); (pos, no); (pos, yes); (neg, yes)}</a:t>
                </a:r>
                <a:r>
                  <a:rPr lang="en-US" dirty="0"/>
                  <a:t> 	| 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par</a:t>
                </a:r>
                <a:r>
                  <a:rPr lang="en-US" baseline="-25000" dirty="0"/>
                  <a:t> </a:t>
                </a:r>
                <a:r>
                  <a:rPr lang="en-US" dirty="0"/>
                  <a:t> | = 4	 	I(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par</a:t>
                </a:r>
                <a:r>
                  <a:rPr lang="en-US" dirty="0"/>
                  <a:t>) = 1</a:t>
                </a:r>
              </a:p>
              <a:p>
                <a:pPr marL="0" indent="0">
                  <a:buNone/>
                </a:pPr>
                <a:r>
                  <a:rPr lang="en-US" dirty="0" err="1"/>
                  <a:t>D</a:t>
                </a:r>
                <a:r>
                  <a:rPr lang="en-US" baseline="-25000" dirty="0" err="1"/>
                  <a:t>left</a:t>
                </a:r>
                <a:r>
                  <a:rPr lang="en-US" dirty="0"/>
                  <a:t> =	 {(pos, no); (pos, yes)} 	| 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left</a:t>
                </a:r>
                <a:r>
                  <a:rPr lang="en-US" baseline="-25000" dirty="0"/>
                  <a:t> </a:t>
                </a:r>
                <a:r>
                  <a:rPr lang="en-US" dirty="0"/>
                  <a:t> | = 2		I(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left</a:t>
                </a:r>
                <a:r>
                  <a:rPr lang="en-US" dirty="0"/>
                  <a:t>) = 1</a:t>
                </a:r>
              </a:p>
              <a:p>
                <a:pPr marL="0" indent="0">
                  <a:buNone/>
                </a:pPr>
                <a:r>
                  <a:rPr lang="en-US" dirty="0" err="1"/>
                  <a:t>D</a:t>
                </a:r>
                <a:r>
                  <a:rPr lang="en-US" baseline="-25000" dirty="0" err="1"/>
                  <a:t>right</a:t>
                </a:r>
                <a:r>
                  <a:rPr lang="en-US" dirty="0"/>
                  <a:t> = {(neg, no); (neg, yes)}	 	| 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right</a:t>
                </a:r>
                <a:r>
                  <a:rPr lang="en-US" baseline="-25000" dirty="0"/>
                  <a:t> </a:t>
                </a:r>
                <a:r>
                  <a:rPr lang="en-US" dirty="0"/>
                  <a:t> | = 2		I(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right</a:t>
                </a:r>
                <a:r>
                  <a:rPr lang="en-US" dirty="0"/>
                  <a:t>) = 1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873533-9B42-46B3-80F9-CE0F20E785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 l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119E3B-D982-4130-A164-A25808810990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69219"/>
          <a:ext cx="6096000" cy="139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54491678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017094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8363928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8575654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Cancer?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02644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82967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85357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288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3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2176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B13A2-39C8-44B9-9E8B-9E4732535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Splitting Cancer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873533-9B42-46B3-80F9-CE0F20E785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𝑝𝑎𝑟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𝑝𝑎𝑟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𝑙𝑒𝑓𝑡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𝑝𝑎𝑟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𝐷𝑙𝑒𝑓𝑡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𝑟𝑖𝑔h𝑡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𝑝𝑎𝑟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𝐷𝑟𝑖𝑔h𝑡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  <a:p>
                <a:pPr marL="0" indent="0">
                  <a:buNone/>
                </a:pPr>
                <a:r>
                  <a:rPr lang="en-US" dirty="0" err="1"/>
                  <a:t>D</a:t>
                </a:r>
                <a:r>
                  <a:rPr lang="en-US" baseline="-25000" dirty="0" err="1"/>
                  <a:t>par</a:t>
                </a:r>
                <a:r>
                  <a:rPr lang="en-US" dirty="0"/>
                  <a:t> = 				| 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par</a:t>
                </a:r>
                <a:r>
                  <a:rPr lang="en-US" baseline="-25000" dirty="0"/>
                  <a:t> </a:t>
                </a:r>
                <a:r>
                  <a:rPr lang="en-US" dirty="0"/>
                  <a:t> | =		 	I(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par</a:t>
                </a:r>
                <a:r>
                  <a:rPr lang="en-US" dirty="0"/>
                  <a:t>) =</a:t>
                </a:r>
              </a:p>
              <a:p>
                <a:pPr marL="0" indent="0">
                  <a:buNone/>
                </a:pPr>
                <a:r>
                  <a:rPr lang="en-US" dirty="0" err="1"/>
                  <a:t>D</a:t>
                </a:r>
                <a:r>
                  <a:rPr lang="en-US" baseline="-25000" dirty="0" err="1"/>
                  <a:t>left</a:t>
                </a:r>
                <a:r>
                  <a:rPr lang="en-US" dirty="0"/>
                  <a:t> = 				| 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left</a:t>
                </a:r>
                <a:r>
                  <a:rPr lang="en-US" baseline="-25000" dirty="0"/>
                  <a:t> </a:t>
                </a:r>
                <a:r>
                  <a:rPr lang="en-US" dirty="0"/>
                  <a:t> | = 			I(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left</a:t>
                </a:r>
                <a:r>
                  <a:rPr lang="en-US" dirty="0"/>
                  <a:t>) =</a:t>
                </a:r>
              </a:p>
              <a:p>
                <a:pPr marL="0" indent="0">
                  <a:buNone/>
                </a:pPr>
                <a:r>
                  <a:rPr lang="en-US" dirty="0" err="1"/>
                  <a:t>D</a:t>
                </a:r>
                <a:r>
                  <a:rPr lang="en-US" baseline="-25000" dirty="0" err="1"/>
                  <a:t>right</a:t>
                </a:r>
                <a:r>
                  <a:rPr lang="en-US" dirty="0"/>
                  <a:t> = 				| 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right</a:t>
                </a:r>
                <a:r>
                  <a:rPr lang="en-US" baseline="-25000" dirty="0"/>
                  <a:t> </a:t>
                </a:r>
                <a:r>
                  <a:rPr lang="en-US" dirty="0"/>
                  <a:t> | = 		I(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right</a:t>
                </a:r>
                <a:r>
                  <a:rPr lang="en-US" dirty="0"/>
                  <a:t>) =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873533-9B42-46B3-80F9-CE0F20E785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 l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119E3B-D982-4130-A164-A25808810990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69219"/>
          <a:ext cx="6096000" cy="139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54491678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017094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8363928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8575654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Cancer?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02644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82967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85357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288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3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5864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B13A2-39C8-44B9-9E8B-9E4732535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Splitting Cancer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873533-9B42-46B3-80F9-CE0F20E785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𝑝𝑎𝑟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i="1" dirty="0"/>
              </a:p>
              <a:p>
                <a:pPr marL="0" indent="0">
                  <a:buNone/>
                </a:pPr>
                <a:r>
                  <a:rPr lang="en-US" dirty="0" err="1"/>
                  <a:t>D</a:t>
                </a:r>
                <a:r>
                  <a:rPr lang="en-US" baseline="-25000" dirty="0" err="1"/>
                  <a:t>par</a:t>
                </a:r>
                <a:r>
                  <a:rPr lang="en-US" dirty="0"/>
                  <a:t> =	 </a:t>
                </a:r>
                <a:r>
                  <a:rPr lang="en-US" sz="1125" dirty="0"/>
                  <a:t>{(neg, no); (neg, no); (pos, yes); (pos, yes)} </a:t>
                </a:r>
                <a:r>
                  <a:rPr lang="en-US" dirty="0"/>
                  <a:t>	| 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par</a:t>
                </a:r>
                <a:r>
                  <a:rPr lang="en-US" baseline="-25000" dirty="0"/>
                  <a:t> </a:t>
                </a:r>
                <a:r>
                  <a:rPr lang="en-US" dirty="0"/>
                  <a:t> | = 4	 	I(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par</a:t>
                </a:r>
                <a:r>
                  <a:rPr lang="en-US" dirty="0"/>
                  <a:t>) = 1</a:t>
                </a:r>
              </a:p>
              <a:p>
                <a:pPr marL="0" indent="0">
                  <a:buNone/>
                </a:pPr>
                <a:r>
                  <a:rPr lang="en-US" dirty="0" err="1"/>
                  <a:t>D</a:t>
                </a:r>
                <a:r>
                  <a:rPr lang="en-US" baseline="-25000" dirty="0" err="1"/>
                  <a:t>left</a:t>
                </a:r>
                <a:r>
                  <a:rPr lang="en-US" dirty="0"/>
                  <a:t> =	 {(pos, yes); (pos, yes)} 	| 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left</a:t>
                </a:r>
                <a:r>
                  <a:rPr lang="en-US" baseline="-25000" dirty="0"/>
                  <a:t> </a:t>
                </a:r>
                <a:r>
                  <a:rPr lang="en-US" dirty="0"/>
                  <a:t> | = 2		I(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left</a:t>
                </a:r>
                <a:r>
                  <a:rPr lang="en-US" dirty="0"/>
                  <a:t>) = 0</a:t>
                </a:r>
              </a:p>
              <a:p>
                <a:pPr marL="0" indent="0">
                  <a:buNone/>
                </a:pPr>
                <a:r>
                  <a:rPr lang="en-US" dirty="0" err="1"/>
                  <a:t>D</a:t>
                </a:r>
                <a:r>
                  <a:rPr lang="en-US" baseline="-25000" dirty="0" err="1"/>
                  <a:t>right</a:t>
                </a:r>
                <a:r>
                  <a:rPr lang="en-US" dirty="0"/>
                  <a:t> = {(neg, no); (neg, no)} 		| 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right</a:t>
                </a:r>
                <a:r>
                  <a:rPr lang="en-US" baseline="-25000" dirty="0"/>
                  <a:t> </a:t>
                </a:r>
                <a:r>
                  <a:rPr lang="en-US" dirty="0"/>
                  <a:t> | = 2		I(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right</a:t>
                </a:r>
                <a:r>
                  <a:rPr lang="en-US" dirty="0"/>
                  <a:t>) = 0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873533-9B42-46B3-80F9-CE0F20E785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 l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119E3B-D982-4130-A164-A25808810990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69219"/>
          <a:ext cx="6096000" cy="139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54491678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017094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8363928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8575654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Cancer?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02644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82967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85357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288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3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7630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C4C13-BEA0-4F9C-BA7D-E445B27F4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Measures of Impurity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C415D-7BB1-483F-B5B6-D01596D2F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used Entropy as the measure of impurity / messiness / chaos</a:t>
            </a:r>
          </a:p>
          <a:p>
            <a:pPr marL="0" indent="0">
              <a:buNone/>
            </a:pPr>
            <a:r>
              <a:rPr lang="en-US" dirty="0"/>
              <a:t>	Is this the only option? The correct option?</a:t>
            </a:r>
          </a:p>
        </p:txBody>
      </p:sp>
    </p:spTree>
    <p:extLst>
      <p:ext uri="{BB962C8B-B14F-4D97-AF65-F5344CB8AC3E}">
        <p14:creationId xmlns:p14="http://schemas.microsoft.com/office/powerpoint/2010/main" val="2596869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C4C13-BEA0-4F9C-BA7D-E445B27F4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Measures of Impurity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C415D-7BB1-483F-B5B6-D01596D2F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used Entropy as the measure of impurity / messiness / chaos</a:t>
            </a:r>
          </a:p>
          <a:p>
            <a:pPr marL="0" indent="0">
              <a:buNone/>
            </a:pPr>
            <a:r>
              <a:rPr lang="en-US" dirty="0"/>
              <a:t>	Is this the only option? The correct option?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Is it sunny in Yuma? 87% yes</a:t>
            </a:r>
          </a:p>
        </p:txBody>
      </p:sp>
    </p:spTree>
    <p:extLst>
      <p:ext uri="{BB962C8B-B14F-4D97-AF65-F5344CB8AC3E}">
        <p14:creationId xmlns:p14="http://schemas.microsoft.com/office/powerpoint/2010/main" val="3529483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C4C13-BEA0-4F9C-BA7D-E445B27F4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Measures of Impurity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C415D-7BB1-483F-B5B6-D01596D2F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used Entropy as the measure of impurity / messiness / chaos</a:t>
            </a:r>
          </a:p>
          <a:p>
            <a:pPr marL="0" indent="0">
              <a:buNone/>
            </a:pPr>
            <a:r>
              <a:rPr lang="en-US" dirty="0"/>
              <a:t>	Is this the only option? The correct option?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Is it sunny in Yuma? 87% yes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Misclassification Error = min(p, 1-p) = 13%</a:t>
            </a:r>
          </a:p>
        </p:txBody>
      </p:sp>
    </p:spTree>
    <p:extLst>
      <p:ext uri="{BB962C8B-B14F-4D97-AF65-F5344CB8AC3E}">
        <p14:creationId xmlns:p14="http://schemas.microsoft.com/office/powerpoint/2010/main" val="2442350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C4C13-BEA0-4F9C-BA7D-E445B27F4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Measures of Impurity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C415D-7BB1-483F-B5B6-D01596D2F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used Entropy as the measure of impurity / messiness / chaos</a:t>
            </a:r>
          </a:p>
          <a:p>
            <a:pPr marL="0" indent="0">
              <a:buNone/>
            </a:pPr>
            <a:r>
              <a:rPr lang="en-US" dirty="0"/>
              <a:t>	Is this the only option? The correct option?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Gini Index: 1 - ∑</a:t>
            </a:r>
            <a:r>
              <a:rPr lang="en-US" baseline="-25000" dirty="0"/>
              <a:t>c=1…n</a:t>
            </a:r>
            <a:r>
              <a:rPr lang="en-US" dirty="0"/>
              <a:t> p</a:t>
            </a:r>
            <a:r>
              <a:rPr lang="en-US" baseline="-25000" dirty="0"/>
              <a:t>c</a:t>
            </a:r>
            <a:r>
              <a:rPr lang="en-US" baseline="30000" dirty="0"/>
              <a:t>2</a:t>
            </a:r>
          </a:p>
          <a:p>
            <a:pPr marL="0" indent="0">
              <a:buNone/>
            </a:pPr>
            <a:r>
              <a:rPr lang="en-US" dirty="0"/>
              <a:t>Binary case: 1 – p</a:t>
            </a:r>
            <a:r>
              <a:rPr lang="en-US" baseline="30000" dirty="0"/>
              <a:t>2</a:t>
            </a:r>
            <a:r>
              <a:rPr lang="en-US" dirty="0"/>
              <a:t> – (1 – p)</a:t>
            </a:r>
            <a:r>
              <a:rPr lang="en-US" baseline="30000" dirty="0"/>
              <a:t>2</a:t>
            </a:r>
            <a:r>
              <a:rPr lang="en-US" baseline="-25000" dirty="0"/>
              <a:t> </a:t>
            </a:r>
            <a:r>
              <a:rPr lang="en-US" dirty="0"/>
              <a:t>= 2p(p-1)</a:t>
            </a:r>
          </a:p>
        </p:txBody>
      </p:sp>
    </p:spTree>
    <p:extLst>
      <p:ext uri="{BB962C8B-B14F-4D97-AF65-F5344CB8AC3E}">
        <p14:creationId xmlns:p14="http://schemas.microsoft.com/office/powerpoint/2010/main" val="3289935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C4C13-BEA0-4F9C-BA7D-E445B27F4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Measures of Impurity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C415D-7BB1-483F-B5B6-D01596D2F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used Entropy as the measure of impurity / messiness / chaos</a:t>
            </a:r>
          </a:p>
          <a:p>
            <a:pPr marL="0" indent="0">
              <a:buNone/>
            </a:pPr>
            <a:r>
              <a:rPr lang="en-US" dirty="0"/>
              <a:t>	Is this the only option? The correct option?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Considerations: Differentiability, Computational Speed</a:t>
            </a:r>
          </a:p>
          <a:p>
            <a:pPr marL="0" indent="0">
              <a:buNone/>
            </a:pPr>
            <a:r>
              <a:rPr lang="en-US" dirty="0"/>
              <a:t>Different implementations (CART, C4.5) use different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A5CB83-63E3-4670-9E29-C0F35C6EA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198" y="2083598"/>
            <a:ext cx="3257604" cy="201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504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DB273-B86D-4891-8A58-4FA3DD7C2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Adding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01754-0E7F-4979-AC90-B953B7CD8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do we decide the order of our splits?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do we decide the location of splits?</a:t>
            </a:r>
          </a:p>
          <a:p>
            <a:pPr marL="0" indent="0">
              <a:buNone/>
            </a:pPr>
            <a:r>
              <a:rPr lang="en-US" dirty="0"/>
              <a:t>	With continuous variables?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do we know we’re done?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1695ED-2C49-48CC-81E6-5A8F426D1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788" y="1396553"/>
            <a:ext cx="3140563" cy="32088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6DCEF40-FFD5-4680-B0D8-288780821152}"/>
                  </a:ext>
                </a:extLst>
              </p14:cNvPr>
              <p14:cNvContentPartPr/>
              <p14:nvPr/>
            </p14:nvContentPartPr>
            <p14:xfrm>
              <a:off x="419040" y="1481040"/>
              <a:ext cx="4488120" cy="106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6DCEF40-FFD5-4680-B0D8-2887808211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9680" y="1471680"/>
                <a:ext cx="4506840" cy="12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6933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D173D-08BE-4077-BF08-A4D9558E4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Continuous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94A28-225C-439A-B770-D01D02602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Eyeball – What’s our best splitting point here for Test C?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0B743C8-595F-4ED2-9441-BB77B1CF67EB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69219"/>
          <a:ext cx="6096000" cy="139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54491678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017094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8363928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8575654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Cancer?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02644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82967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85357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288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366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70A8F06-E12D-402B-80C6-5EB05EEDF0E2}"/>
                  </a:ext>
                </a:extLst>
              </p14:cNvPr>
              <p14:cNvContentPartPr/>
              <p14:nvPr/>
            </p14:nvContentPartPr>
            <p14:xfrm>
              <a:off x="2486520" y="2622600"/>
              <a:ext cx="5576400" cy="2111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70A8F06-E12D-402B-80C6-5EB05EEDF0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77160" y="2613240"/>
                <a:ext cx="5595120" cy="213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392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7D146-E529-4E32-BDD9-C89966D22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Participation Activity: Naïve Bayes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3C8DF-E1E9-4F71-8F22-FD9F748C3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3054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D173D-08BE-4077-BF08-A4D9558E4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Continuous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94A28-225C-439A-B770-D01D02602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Eyeball – What’s our best splitting point here for Test C?</a:t>
            </a:r>
          </a:p>
          <a:p>
            <a:pPr marL="0" indent="0">
              <a:buNone/>
            </a:pPr>
            <a:r>
              <a:rPr lang="en-US" dirty="0"/>
              <a:t>	How did you do make this decision?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0B743C8-595F-4ED2-9441-BB77B1CF67EB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69219"/>
          <a:ext cx="6096000" cy="139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54491678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017094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8363928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8575654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Cancer?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02644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82967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85357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288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3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46474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D173D-08BE-4077-BF08-A4D9558E4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Continuous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94A28-225C-439A-B770-D01D02602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Eyeball – What’s our best splitting point here?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0B743C8-595F-4ED2-9441-BB77B1CF67EB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69219"/>
          <a:ext cx="6096000" cy="139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54491678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017094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8363928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8575654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Cancer?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02644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82967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85357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288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3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4996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D173D-08BE-4077-BF08-A4D9558E4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Continuous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94A28-225C-439A-B770-D01D02602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Eyeball – What’s our best splitting point here?</a:t>
            </a:r>
          </a:p>
          <a:p>
            <a:pPr marL="0" indent="0">
              <a:buNone/>
            </a:pPr>
            <a:r>
              <a:rPr lang="en-US" dirty="0"/>
              <a:t>	Try all options for all variables</a:t>
            </a:r>
          </a:p>
          <a:p>
            <a:pPr marL="0" indent="0">
              <a:buNone/>
            </a:pPr>
            <a:r>
              <a:rPr lang="en-US" dirty="0"/>
              <a:t>		IG(</a:t>
            </a:r>
            <a:r>
              <a:rPr lang="en-US" dirty="0" err="1"/>
              <a:t>D</a:t>
            </a:r>
            <a:r>
              <a:rPr lang="en-US" baseline="-25000" dirty="0" err="1"/>
              <a:t>par</a:t>
            </a:r>
            <a:r>
              <a:rPr lang="en-US" dirty="0"/>
              <a:t>, </a:t>
            </a:r>
            <a:r>
              <a:rPr lang="en-US" dirty="0" err="1"/>
              <a:t>x</a:t>
            </a:r>
            <a:r>
              <a:rPr lang="en-US" baseline="-25000" dirty="0" err="1"/>
              <a:t>i,j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0B743C8-595F-4ED2-9441-BB77B1CF67EB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69219"/>
          <a:ext cx="6096000" cy="139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54491678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017094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8363928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8575654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Cancer?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02644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82967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85357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288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3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2240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D173D-08BE-4077-BF08-A4D9558E4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Continuous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94A28-225C-439A-B770-D01D02602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Eyeball – What’s our best splitting point here?</a:t>
            </a:r>
          </a:p>
          <a:p>
            <a:pPr marL="0" indent="0">
              <a:buNone/>
            </a:pPr>
            <a:r>
              <a:rPr lang="en-US" dirty="0"/>
              <a:t>	Try all options for all variables</a:t>
            </a:r>
          </a:p>
          <a:p>
            <a:pPr marL="0" indent="0">
              <a:buNone/>
            </a:pPr>
            <a:r>
              <a:rPr lang="en-US" dirty="0"/>
              <a:t>		IG(</a:t>
            </a:r>
            <a:r>
              <a:rPr lang="en-US" dirty="0" err="1"/>
              <a:t>D</a:t>
            </a:r>
            <a:r>
              <a:rPr lang="en-US" baseline="-25000" dirty="0" err="1"/>
              <a:t>par</a:t>
            </a:r>
            <a:r>
              <a:rPr lang="en-US" dirty="0"/>
              <a:t>, </a:t>
            </a:r>
            <a:r>
              <a:rPr lang="en-US" dirty="0" err="1"/>
              <a:t>x</a:t>
            </a:r>
            <a:r>
              <a:rPr lang="en-US" baseline="-25000" dirty="0" err="1"/>
              <a:t>i,j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Sort first, </a:t>
            </a:r>
            <a:r>
              <a:rPr lang="en-US" i="1" dirty="0"/>
              <a:t>then</a:t>
            </a:r>
            <a:r>
              <a:rPr lang="en-US" dirty="0"/>
              <a:t> compute in one pass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0B743C8-595F-4ED2-9441-BB77B1CF67EB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69219"/>
          <a:ext cx="6096000" cy="139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54491678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017094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8363928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8575654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Cancer?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02644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82967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85357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288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3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7856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DB273-B86D-4891-8A58-4FA3DD7C2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Adding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01754-0E7F-4979-AC90-B953B7CD8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do we decide the order of our splits?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do we decide the location of splits?</a:t>
            </a:r>
          </a:p>
          <a:p>
            <a:pPr marL="0" indent="0">
              <a:buNone/>
            </a:pPr>
            <a:r>
              <a:rPr lang="en-US" dirty="0"/>
              <a:t>	With continuous variables?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do we know we’re done?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1695ED-2C49-48CC-81E6-5A8F426D1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788" y="1396553"/>
            <a:ext cx="3140563" cy="32088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628345F-669C-4A45-B197-4FEF1252F9EA}"/>
                  </a:ext>
                </a:extLst>
              </p14:cNvPr>
              <p14:cNvContentPartPr/>
              <p14:nvPr/>
            </p14:nvContentPartPr>
            <p14:xfrm>
              <a:off x="402480" y="1562400"/>
              <a:ext cx="4130280" cy="949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628345F-669C-4A45-B197-4FEF1252F9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3120" y="1553040"/>
                <a:ext cx="4149000" cy="96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90217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A2444-C51B-4F84-94C1-254A797A9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Stopping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0D135-0B49-4487-BA5C-9AC203E37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Creating Leaves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F19687-DBDA-4283-BFDC-2F087E9E3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518" y="1325499"/>
            <a:ext cx="3323832" cy="335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762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A2444-C51B-4F84-94C1-254A797A9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Stopping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0D135-0B49-4487-BA5C-9AC203E37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Creating Leaves</a:t>
            </a:r>
          </a:p>
          <a:p>
            <a:pPr marL="0" indent="0">
              <a:buNone/>
            </a:pPr>
            <a:r>
              <a:rPr lang="en-US" dirty="0"/>
              <a:t>	When we reach 0 entropy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F19687-DBDA-4283-BFDC-2F087E9E3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518" y="1325499"/>
            <a:ext cx="3323832" cy="335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114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A2444-C51B-4F84-94C1-254A797A9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Stopping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0D135-0B49-4487-BA5C-9AC203E37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Creating Leaves</a:t>
            </a:r>
          </a:p>
          <a:p>
            <a:pPr marL="0" indent="0">
              <a:buNone/>
            </a:pPr>
            <a:r>
              <a:rPr lang="en-US" dirty="0"/>
              <a:t>	When we reach 0 entropy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6B9436-9559-44FD-AF8F-D1604627B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788" y="1369219"/>
            <a:ext cx="3140563" cy="32088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B2857A9-6896-4719-B787-7A10282775A6}"/>
                  </a:ext>
                </a:extLst>
              </p14:cNvPr>
              <p14:cNvContentPartPr/>
              <p14:nvPr/>
            </p14:nvContentPartPr>
            <p14:xfrm>
              <a:off x="5623560" y="1875960"/>
              <a:ext cx="2066040" cy="2082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B2857A9-6896-4719-B787-7A10282775A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14200" y="1866600"/>
                <a:ext cx="2084760" cy="210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61442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69A95-4578-4984-A3E9-D5750DFD8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Stopping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29519-3F3F-41A5-8EB6-3DE102A8A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Large, Complex Trees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DC6D8C-CDB0-4759-B7E3-A15F7D08B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676" y="1306243"/>
            <a:ext cx="3381674" cy="338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B2DEFE5-6C56-4BE3-BA4F-A7F8671513E4}"/>
                  </a:ext>
                </a:extLst>
              </p14:cNvPr>
              <p14:cNvContentPartPr/>
              <p14:nvPr/>
            </p14:nvContentPartPr>
            <p14:xfrm>
              <a:off x="3254040" y="1319400"/>
              <a:ext cx="5464800" cy="3417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B2DEFE5-6C56-4BE3-BA4F-A7F8671513E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44680" y="1310040"/>
                <a:ext cx="5483520" cy="343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52706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69A95-4578-4984-A3E9-D5750DFD8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Stopping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29519-3F3F-41A5-8EB6-3DE102A8A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Large, Complex Trees</a:t>
            </a:r>
          </a:p>
          <a:p>
            <a:pPr marL="0" indent="0">
              <a:buNone/>
            </a:pPr>
            <a:r>
              <a:rPr lang="en-US" dirty="0"/>
              <a:t>	# dimensions spirals out of control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Prone to </a:t>
            </a:r>
            <a:r>
              <a:rPr lang="en-US" i="1" dirty="0"/>
              <a:t>high variance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Overfitting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DC6D8C-CDB0-4759-B7E3-A15F7D08B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676" y="1306243"/>
            <a:ext cx="3381674" cy="338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3FD1F1A-C3EC-48B7-81D8-DB29DF836219}"/>
                  </a:ext>
                </a:extLst>
              </p14:cNvPr>
              <p14:cNvContentPartPr/>
              <p14:nvPr/>
            </p14:nvContentPartPr>
            <p14:xfrm>
              <a:off x="5181480" y="2905560"/>
              <a:ext cx="2855880" cy="1668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3FD1F1A-C3EC-48B7-81D8-DB29DF8362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72120" y="2896200"/>
                <a:ext cx="2874600" cy="168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7546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D0FE2-323C-4C57-8373-890832CFF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Minimizing 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7DB76-ACFD-442D-90E1-027E82A88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are creating a split to minimize the entropy of our set…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really, we’re creating </a:t>
            </a:r>
            <a:r>
              <a:rPr lang="en-US" i="1" dirty="0"/>
              <a:t>two</a:t>
            </a:r>
            <a:r>
              <a:rPr lang="en-US" dirty="0"/>
              <a:t> sets, each with their own entropy, but a smaller number of samples in each.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D</a:t>
            </a:r>
            <a:r>
              <a:rPr lang="en-US" baseline="-25000" dirty="0" err="1"/>
              <a:t>par</a:t>
            </a:r>
            <a:r>
              <a:rPr lang="en-US" dirty="0"/>
              <a:t> = Data found in Parent Node</a:t>
            </a:r>
          </a:p>
          <a:p>
            <a:pPr marL="0" indent="0">
              <a:buNone/>
            </a:pPr>
            <a:r>
              <a:rPr lang="en-US" dirty="0" err="1"/>
              <a:t>D</a:t>
            </a:r>
            <a:r>
              <a:rPr lang="en-US" baseline="-25000" dirty="0" err="1"/>
              <a:t>left</a:t>
            </a:r>
            <a:r>
              <a:rPr lang="en-US" dirty="0"/>
              <a:t> = Data found in Left Node</a:t>
            </a:r>
          </a:p>
          <a:p>
            <a:pPr marL="0" indent="0">
              <a:buNone/>
            </a:pPr>
            <a:r>
              <a:rPr lang="en-US" dirty="0" err="1"/>
              <a:t>D</a:t>
            </a:r>
            <a:r>
              <a:rPr lang="en-US" baseline="-25000" dirty="0" err="1"/>
              <a:t>right</a:t>
            </a:r>
            <a:r>
              <a:rPr lang="en-US" dirty="0"/>
              <a:t> = Data found in Right Node</a:t>
            </a:r>
          </a:p>
          <a:p>
            <a:pPr marL="0" indent="0">
              <a:buNone/>
            </a:pPr>
            <a:r>
              <a:rPr lang="en-US" dirty="0"/>
              <a:t>I() = Impurity function (entropy)</a:t>
            </a:r>
          </a:p>
          <a:p>
            <a:pPr marL="0" indent="0">
              <a:buNone/>
            </a:pPr>
            <a:r>
              <a:rPr lang="en-US" dirty="0"/>
              <a:t>x</a:t>
            </a:r>
            <a:r>
              <a:rPr lang="en-US" baseline="-25000" dirty="0"/>
              <a:t>i</a:t>
            </a:r>
            <a:r>
              <a:rPr lang="en-US" dirty="0"/>
              <a:t> = feature for split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1DC36-0E55-4B7F-986D-9D3D3B1CFA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58" b="7936"/>
          <a:stretch/>
        </p:blipFill>
        <p:spPr>
          <a:xfrm>
            <a:off x="6543414" y="2894051"/>
            <a:ext cx="1971937" cy="19756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A3BBD85-C677-4FE6-95C2-E66E3E9FEEBD}"/>
                  </a:ext>
                </a:extLst>
              </p14:cNvPr>
              <p14:cNvContentPartPr/>
              <p14:nvPr/>
            </p14:nvContentPartPr>
            <p14:xfrm>
              <a:off x="7301160" y="359280"/>
              <a:ext cx="1304640" cy="766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A3BBD85-C677-4FE6-95C2-E66E3E9FEEB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91800" y="349920"/>
                <a:ext cx="1323360" cy="78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4D35252-6E55-483B-90AC-3C18226C4FB3}"/>
                  </a:ext>
                </a:extLst>
              </p14:cNvPr>
              <p14:cNvContentPartPr/>
              <p14:nvPr/>
            </p14:nvContentPartPr>
            <p14:xfrm>
              <a:off x="7437600" y="2967480"/>
              <a:ext cx="578160" cy="1967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4D35252-6E55-483B-90AC-3C18226C4FB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28240" y="2958120"/>
                <a:ext cx="596880" cy="198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6482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69A95-4578-4984-A3E9-D5750DFD8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Stopping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29519-3F3F-41A5-8EB6-3DE102A8A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Large, Complex Trees</a:t>
            </a:r>
          </a:p>
          <a:p>
            <a:pPr marL="0" indent="0">
              <a:buNone/>
            </a:pPr>
            <a:r>
              <a:rPr lang="en-US" dirty="0"/>
              <a:t>	# dimensions spirals out of control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Prone to </a:t>
            </a:r>
            <a:r>
              <a:rPr lang="en-US" i="1" dirty="0"/>
              <a:t>high variance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Overfitting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do you want to do about 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DC6D8C-CDB0-4759-B7E3-A15F7D08B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676" y="1306243"/>
            <a:ext cx="3381674" cy="338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6FEB9AD-D793-4F49-AE8C-64534EA9D4C9}"/>
                  </a:ext>
                </a:extLst>
              </p14:cNvPr>
              <p14:cNvContentPartPr/>
              <p14:nvPr/>
            </p14:nvContentPartPr>
            <p14:xfrm>
              <a:off x="0" y="2674800"/>
              <a:ext cx="5442840" cy="2310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6FEB9AD-D793-4F49-AE8C-64534EA9D4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9360" y="2665440"/>
                <a:ext cx="5461560" cy="232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40658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756A8-E470-4F96-99E7-8F9FCF271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Limiting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F6F0D-6938-4147-924F-C6C6DF703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Set a maximum depth for your tree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6630747-E2D0-4B5C-9A5E-784D603456C8}"/>
                  </a:ext>
                </a:extLst>
              </p14:cNvPr>
              <p14:cNvContentPartPr/>
              <p14:nvPr/>
            </p14:nvContentPartPr>
            <p14:xfrm>
              <a:off x="2445480" y="1729800"/>
              <a:ext cx="4716000" cy="809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6630747-E2D0-4B5C-9A5E-784D603456C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6120" y="1720440"/>
                <a:ext cx="4734720" cy="82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98214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756A8-E470-4F96-99E7-8F9FCF271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Limiting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F6F0D-6938-4147-924F-C6C6DF703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Set a maximum depth for your tree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Set a maximum number of leaves for your tree (proxy on depth, but allows for deep and shallow branches)</a:t>
            </a:r>
          </a:p>
        </p:txBody>
      </p:sp>
    </p:spTree>
    <p:extLst>
      <p:ext uri="{BB962C8B-B14F-4D97-AF65-F5344CB8AC3E}">
        <p14:creationId xmlns:p14="http://schemas.microsoft.com/office/powerpoint/2010/main" val="33690120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756A8-E470-4F96-99E7-8F9FCF271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Limiting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F6F0D-6938-4147-924F-C6C6DF703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Set a maximum depth for your tree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Set a maximum number of leaves for your tree (proxy on depth, but allows for deep and shallow branches)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Penalize larger trees (more leaves) </a:t>
            </a:r>
          </a:p>
        </p:txBody>
      </p:sp>
    </p:spTree>
    <p:extLst>
      <p:ext uri="{BB962C8B-B14F-4D97-AF65-F5344CB8AC3E}">
        <p14:creationId xmlns:p14="http://schemas.microsoft.com/office/powerpoint/2010/main" val="3285850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69A95-4578-4984-A3E9-D5750DFD8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Pruning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29519-3F3F-41A5-8EB6-3DE102A8A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Remove segments (subtrees from your tree)</a:t>
            </a:r>
          </a:p>
        </p:txBody>
      </p:sp>
      <p:pic>
        <p:nvPicPr>
          <p:cNvPr id="1026" name="Picture 2" descr="Image result for tree pruning">
            <a:extLst>
              <a:ext uri="{FF2B5EF4-FFF2-40B4-BE49-F238E27FC236}">
                <a16:creationId xmlns:a16="http://schemas.microsoft.com/office/drawing/2014/main" id="{B034617B-63BB-4D54-85D5-1E897F4F9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015" y="2120486"/>
            <a:ext cx="4126335" cy="274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5130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69A95-4578-4984-A3E9-D5750DFD8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Pruning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29519-3F3F-41A5-8EB6-3DE102A8A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Remove segments (subtrees from your tree)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	</a:t>
            </a:r>
          </a:p>
          <a:p>
            <a:pPr marL="0" indent="0">
              <a:buNone/>
            </a:pPr>
            <a:r>
              <a:rPr lang="en-US" dirty="0"/>
              <a:t>					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85326D-95B5-4946-8F93-3F97F48AB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119" y="1846642"/>
            <a:ext cx="3012231" cy="3023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7A504F-3200-439C-BBDB-0A1E5A565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1" y="1846642"/>
            <a:ext cx="3012231" cy="30191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9578AF0-B44D-47D8-AF3A-8C75DEA2558A}"/>
                  </a:ext>
                </a:extLst>
              </p14:cNvPr>
              <p14:cNvContentPartPr/>
              <p14:nvPr/>
            </p14:nvContentPartPr>
            <p14:xfrm>
              <a:off x="672120" y="2695680"/>
              <a:ext cx="7927200" cy="2013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9578AF0-B44D-47D8-AF3A-8C75DEA2558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2760" y="2686320"/>
                <a:ext cx="7945920" cy="203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39262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756A8-E470-4F96-99E7-8F9FCF271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Limiting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F6F0D-6938-4147-924F-C6C6DF703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Penalize larger trees (more leaves)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350" dirty="0"/>
              <a:t>https://en.wikipedia.org/wiki/Decision_tree_pruning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84CE1D-E47A-4F44-8953-8A07B9DD3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981" y="2290168"/>
            <a:ext cx="7158038" cy="142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8261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FB93BF-13DC-4FAD-8C1F-9402EB19F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Methods, Boosting, Bagging, &amp; Random Forests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3CFC15-6627-4371-8E33-BD0BD99497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832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2F247-EF3C-4964-8141-BA22F58CF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back…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D7785-1BCD-4489-A4E5-13D7A3E4C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Multi-class decisions (Week 3)</a:t>
            </a:r>
          </a:p>
          <a:p>
            <a:pPr marL="0" indent="0">
              <a:buNone/>
            </a:pPr>
            <a:r>
              <a:rPr lang="en-US" dirty="0"/>
              <a:t>We built a bunch of different models and relied on </a:t>
            </a:r>
            <a:r>
              <a:rPr lang="en-US" i="1" dirty="0"/>
              <a:t>consensus</a:t>
            </a:r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684788BC-8D21-444D-911B-D9F68E5BBFAD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313131"/>
          <a:ext cx="6096000" cy="2425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97799986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29028468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2302277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64488827"/>
                    </a:ext>
                  </a:extLst>
                </a:gridCol>
              </a:tblGrid>
              <a:tr h="606281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vs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vs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vs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241508"/>
                  </a:ext>
                </a:extLst>
              </a:tr>
              <a:tr h="606281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9796079"/>
                  </a:ext>
                </a:extLst>
              </a:tr>
              <a:tr h="606281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6169745"/>
                  </a:ext>
                </a:extLst>
              </a:tr>
              <a:tr h="606281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8071186"/>
                  </a:ext>
                </a:extLst>
              </a:tr>
            </a:tbl>
          </a:graphicData>
        </a:graphic>
      </p:graphicFrame>
      <p:pic>
        <p:nvPicPr>
          <p:cNvPr id="18" name="Picture 2" descr="Image result for black lab">
            <a:extLst>
              <a:ext uri="{FF2B5EF4-FFF2-40B4-BE49-F238E27FC236}">
                <a16:creationId xmlns:a16="http://schemas.microsoft.com/office/drawing/2014/main" id="{30D57BF2-9D38-421A-BBF7-52BB83C5D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749" y="2313131"/>
            <a:ext cx="418964" cy="606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Image result for english bulldog">
            <a:extLst>
              <a:ext uri="{FF2B5EF4-FFF2-40B4-BE49-F238E27FC236}">
                <a16:creationId xmlns:a16="http://schemas.microsoft.com/office/drawing/2014/main" id="{AF00036B-516D-426A-B693-DC7DCCD9D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899" y="2307533"/>
            <a:ext cx="410237" cy="61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Image result for dachshund">
            <a:extLst>
              <a:ext uri="{FF2B5EF4-FFF2-40B4-BE49-F238E27FC236}">
                <a16:creationId xmlns:a16="http://schemas.microsoft.com/office/drawing/2014/main" id="{8ED6F0B9-B0AC-49CE-9AB9-ED230A15D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349" y="2407103"/>
            <a:ext cx="577457" cy="36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Image result for dachshund">
            <a:extLst>
              <a:ext uri="{FF2B5EF4-FFF2-40B4-BE49-F238E27FC236}">
                <a16:creationId xmlns:a16="http://schemas.microsoft.com/office/drawing/2014/main" id="{3B91594C-0044-48A7-99B7-47DBA2F1D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101" y="2919268"/>
            <a:ext cx="612861" cy="61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Image result for black lab">
            <a:extLst>
              <a:ext uri="{FF2B5EF4-FFF2-40B4-BE49-F238E27FC236}">
                <a16:creationId xmlns:a16="http://schemas.microsoft.com/office/drawing/2014/main" id="{6C15C7C7-F057-4F17-8DE2-A2DBB0DDE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101" y="3522129"/>
            <a:ext cx="548493" cy="61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Image result for english bulldog">
            <a:extLst>
              <a:ext uri="{FF2B5EF4-FFF2-40B4-BE49-F238E27FC236}">
                <a16:creationId xmlns:a16="http://schemas.microsoft.com/office/drawing/2014/main" id="{C3B29590-CE6E-4E9F-A70B-0D1C2C3CC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033" y="4116756"/>
            <a:ext cx="408997" cy="61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result for english bulldog">
            <a:extLst>
              <a:ext uri="{FF2B5EF4-FFF2-40B4-BE49-F238E27FC236}">
                <a16:creationId xmlns:a16="http://schemas.microsoft.com/office/drawing/2014/main" id="{A79BD129-4F02-45C9-A71E-5D0D33FA5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021" y="2307534"/>
            <a:ext cx="410237" cy="61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Image result for dachshund">
            <a:extLst>
              <a:ext uri="{FF2B5EF4-FFF2-40B4-BE49-F238E27FC236}">
                <a16:creationId xmlns:a16="http://schemas.microsoft.com/office/drawing/2014/main" id="{7C5CECD6-E169-4602-87AE-D9D514771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00" y="2438905"/>
            <a:ext cx="577457" cy="36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Image result for black lab">
            <a:extLst>
              <a:ext uri="{FF2B5EF4-FFF2-40B4-BE49-F238E27FC236}">
                <a16:creationId xmlns:a16="http://schemas.microsoft.com/office/drawing/2014/main" id="{2C50526B-FD53-4507-B567-05DD3EFF3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949" y="2317739"/>
            <a:ext cx="418964" cy="606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E014CC7-5C7D-48B2-A09D-2B11BDE58FDC}"/>
                  </a:ext>
                </a:extLst>
              </p14:cNvPr>
              <p14:cNvContentPartPr/>
              <p14:nvPr/>
            </p14:nvContentPartPr>
            <p14:xfrm>
              <a:off x="2532240" y="1208520"/>
              <a:ext cx="863280" cy="317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E014CC7-5C7D-48B2-A09D-2B11BDE58F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22880" y="1199160"/>
                <a:ext cx="882000" cy="33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78537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05FD7-969F-4740-83AA-8B04C8DAF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D6CB7-6211-4B1F-907B-5481F7A13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Let’s build a few “bad” models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B9DE4-375C-463C-9543-81C0F49F7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788" y="1396553"/>
            <a:ext cx="3140563" cy="32088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54D9E00-C2B2-47FA-A990-7460854A0942}"/>
                  </a:ext>
                </a:extLst>
              </p14:cNvPr>
              <p14:cNvContentPartPr/>
              <p14:nvPr/>
            </p14:nvContentPartPr>
            <p14:xfrm>
              <a:off x="113040" y="2041920"/>
              <a:ext cx="7704000" cy="2268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54D9E00-C2B2-47FA-A990-7460854A09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680" y="2032560"/>
                <a:ext cx="7722720" cy="228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4384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D0FE2-323C-4C57-8373-890832CFF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F7DB76-ACFD-442D-90E1-027E82A886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</a:t>
                </a:r>
                <a:r>
                  <a:rPr lang="en-US" baseline="-25000" dirty="0" err="1"/>
                  <a:t>par</a:t>
                </a:r>
                <a:r>
                  <a:rPr lang="en-US" dirty="0"/>
                  <a:t> = Data found in Parent Node</a:t>
                </a:r>
              </a:p>
              <a:p>
                <a:pPr marL="0" indent="0">
                  <a:buNone/>
                </a:pPr>
                <a:r>
                  <a:rPr lang="en-US" dirty="0" err="1"/>
                  <a:t>D</a:t>
                </a:r>
                <a:r>
                  <a:rPr lang="en-US" baseline="-25000" dirty="0" err="1"/>
                  <a:t>left</a:t>
                </a:r>
                <a:r>
                  <a:rPr lang="en-US" dirty="0"/>
                  <a:t> = Data found in Left Node</a:t>
                </a:r>
              </a:p>
              <a:p>
                <a:pPr marL="0" indent="0">
                  <a:buNone/>
                </a:pPr>
                <a:r>
                  <a:rPr lang="en-US" dirty="0" err="1"/>
                  <a:t>D</a:t>
                </a:r>
                <a:r>
                  <a:rPr lang="en-US" baseline="-25000" dirty="0" err="1"/>
                  <a:t>right</a:t>
                </a:r>
                <a:r>
                  <a:rPr lang="en-US" dirty="0"/>
                  <a:t> = Data found in Right Node</a:t>
                </a:r>
              </a:p>
              <a:p>
                <a:pPr marL="0" indent="0">
                  <a:buNone/>
                </a:pPr>
                <a:r>
                  <a:rPr lang="en-US" dirty="0"/>
                  <a:t>I() = Impurity function (entropy)</a:t>
                </a:r>
              </a:p>
              <a:p>
                <a:pPr marL="0" indent="0">
                  <a:buNone/>
                </a:pPr>
                <a:r>
                  <a:rPr lang="en-US" dirty="0"/>
                  <a:t>x</a:t>
                </a:r>
                <a:r>
                  <a:rPr lang="en-US" baseline="-25000" dirty="0"/>
                  <a:t>i</a:t>
                </a:r>
                <a:r>
                  <a:rPr lang="en-US" dirty="0"/>
                  <a:t> = feature for split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𝑝𝑎𝑟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𝑝𝑎𝑟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𝑙𝑒𝑓𝑡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𝑝𝑎𝑟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 baseline="-25000">
                          <a:latin typeface="Cambria Math" panose="02040503050406030204" pitchFamily="18" charset="0"/>
                        </a:rPr>
                        <m:t>𝑙𝑒𝑓𝑡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𝑟𝑖𝑔h𝑡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𝑝𝑎𝑟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𝐷𝑟𝑖𝑔h𝑡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F7DB76-ACFD-442D-90E1-027E82A886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 l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591DC36-0E55-4B7F-986D-9D3D3B1CFA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58" b="7936"/>
          <a:stretch/>
        </p:blipFill>
        <p:spPr>
          <a:xfrm>
            <a:off x="6883167" y="273844"/>
            <a:ext cx="1971937" cy="19756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CE53BBF-6138-40CA-9903-D25D08A35796}"/>
                  </a:ext>
                </a:extLst>
              </p14:cNvPr>
              <p14:cNvContentPartPr/>
              <p14:nvPr/>
            </p14:nvContentPartPr>
            <p14:xfrm>
              <a:off x="2047320" y="3394080"/>
              <a:ext cx="5241960" cy="454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CE53BBF-6138-40CA-9903-D25D08A3579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37960" y="3384720"/>
                <a:ext cx="5260680" cy="47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74398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05FD7-969F-4740-83AA-8B04C8DAF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D6CB7-6211-4B1F-907B-5481F7A13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Let’s build a few “bad” models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Let’s then combine the predictions!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B9DE4-375C-463C-9543-81C0F49F7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788" y="1396553"/>
            <a:ext cx="3140563" cy="320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1435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05FD7-969F-4740-83AA-8B04C8DAF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D6CB7-6211-4B1F-907B-5481F7A13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Let’s build a few “bad” models</a:t>
            </a:r>
          </a:p>
          <a:p>
            <a:pPr marL="0" indent="0">
              <a:buNone/>
            </a:pPr>
            <a:r>
              <a:rPr lang="en-US" dirty="0"/>
              <a:t>Let’s then combine the predictions!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Let’s add even more “bad” models!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B9DE4-375C-463C-9543-81C0F49F7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788" y="1396553"/>
            <a:ext cx="3140563" cy="32088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D4B8A79-96EC-47B0-929B-C4ED8733CC1D}"/>
                  </a:ext>
                </a:extLst>
              </p14:cNvPr>
              <p14:cNvContentPartPr/>
              <p14:nvPr/>
            </p14:nvContentPartPr>
            <p14:xfrm>
              <a:off x="5147280" y="1982880"/>
              <a:ext cx="2704680" cy="2462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D4B8A79-96EC-47B0-929B-C4ED8733CC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37920" y="1973520"/>
                <a:ext cx="2723400" cy="248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13120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570B7-38E1-4DD0-9517-19DE459F2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669BF-FCB8-4FFE-995B-65C964765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Build a bunch of </a:t>
            </a:r>
            <a:r>
              <a:rPr lang="en-US" i="1" dirty="0"/>
              <a:t>dumb</a:t>
            </a:r>
            <a:r>
              <a:rPr lang="en-US" dirty="0"/>
              <a:t> models on the training data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/>
              <a:t>There are a bunch of ways to do this, stay tuned!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Feed our test data to all the models, get predictions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Take the </a:t>
            </a:r>
            <a:r>
              <a:rPr lang="en-US" i="1" dirty="0"/>
              <a:t>best</a:t>
            </a:r>
            <a:r>
              <a:rPr lang="en-US" dirty="0"/>
              <a:t> class from all of these models as our answer</a:t>
            </a:r>
          </a:p>
        </p:txBody>
      </p:sp>
    </p:spTree>
    <p:extLst>
      <p:ext uri="{BB962C8B-B14F-4D97-AF65-F5344CB8AC3E}">
        <p14:creationId xmlns:p14="http://schemas.microsoft.com/office/powerpoint/2010/main" val="33882623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08D2F-D9BF-48F6-9732-9E7458975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 –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AD881-9F42-4552-A2D2-9F4CA2894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D83183-156A-426C-B452-0AD011E08D85}"/>
              </a:ext>
            </a:extLst>
          </p:cNvPr>
          <p:cNvGraphicFramePr>
            <a:graphicFrameLocks noGrp="1"/>
          </p:cNvGraphicFramePr>
          <p:nvPr/>
        </p:nvGraphicFramePr>
        <p:xfrm>
          <a:off x="1749289" y="1787486"/>
          <a:ext cx="5645425" cy="2350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004">
                  <a:extLst>
                    <a:ext uri="{9D8B030D-6E8A-4147-A177-3AD203B41FA5}">
                      <a16:colId xmlns:a16="http://schemas.microsoft.com/office/drawing/2014/main" val="3819032456"/>
                    </a:ext>
                  </a:extLst>
                </a:gridCol>
                <a:gridCol w="878805">
                  <a:extLst>
                    <a:ext uri="{9D8B030D-6E8A-4147-A177-3AD203B41FA5}">
                      <a16:colId xmlns:a16="http://schemas.microsoft.com/office/drawing/2014/main" val="493126504"/>
                    </a:ext>
                  </a:extLst>
                </a:gridCol>
                <a:gridCol w="940904">
                  <a:extLst>
                    <a:ext uri="{9D8B030D-6E8A-4147-A177-3AD203B41FA5}">
                      <a16:colId xmlns:a16="http://schemas.microsoft.com/office/drawing/2014/main" val="1854370940"/>
                    </a:ext>
                  </a:extLst>
                </a:gridCol>
                <a:gridCol w="940904">
                  <a:extLst>
                    <a:ext uri="{9D8B030D-6E8A-4147-A177-3AD203B41FA5}">
                      <a16:colId xmlns:a16="http://schemas.microsoft.com/office/drawing/2014/main" val="142278729"/>
                    </a:ext>
                  </a:extLst>
                </a:gridCol>
                <a:gridCol w="940904">
                  <a:extLst>
                    <a:ext uri="{9D8B030D-6E8A-4147-A177-3AD203B41FA5}">
                      <a16:colId xmlns:a16="http://schemas.microsoft.com/office/drawing/2014/main" val="519287897"/>
                    </a:ext>
                  </a:extLst>
                </a:gridCol>
                <a:gridCol w="940904">
                  <a:extLst>
                    <a:ext uri="{9D8B030D-6E8A-4147-A177-3AD203B41FA5}">
                      <a16:colId xmlns:a16="http://schemas.microsoft.com/office/drawing/2014/main" val="534116077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1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1" baseline="-25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1" baseline="-250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1" baseline="-250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1" baseline="-2500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00258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Size (Sq. Ft.)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 Bed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 Bath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Year Built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Price ($)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Single Family?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00685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1200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1.5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1998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200,000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83101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1800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1985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450,000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2528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800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2017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250,000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97611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2500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1975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500,000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76205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2800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2.5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1983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400,000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90837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9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87491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5DBA1-A687-4B6E-9039-084894450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“Dumb” Models – Step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305B1-FB7A-4095-BE93-037A09CE1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Maybe 10% of the points in training</a:t>
            </a:r>
          </a:p>
          <a:p>
            <a:pPr marL="0" indent="0">
              <a:buNone/>
            </a:pPr>
            <a:r>
              <a:rPr lang="en-US" dirty="0"/>
              <a:t>are causing errors with testing…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65171D-9853-4027-BBE8-BF273BA55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676" y="1306243"/>
            <a:ext cx="3381674" cy="338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57F6662-6203-4BC8-995E-3D8ADCB4C8C5}"/>
                  </a:ext>
                </a:extLst>
              </p14:cNvPr>
              <p14:cNvContentPartPr/>
              <p14:nvPr/>
            </p14:nvContentPartPr>
            <p14:xfrm>
              <a:off x="5119200" y="1987560"/>
              <a:ext cx="2910240" cy="1692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57F6662-6203-4BC8-995E-3D8ADCB4C8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09840" y="1978200"/>
                <a:ext cx="2928960" cy="171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46167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5DBA1-A687-4B6E-9039-084894450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“Dumb” Models – Step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305B1-FB7A-4095-BE93-037A09CE1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Maybe 10% of the points in training</a:t>
            </a:r>
          </a:p>
          <a:p>
            <a:pPr marL="0" indent="0">
              <a:buNone/>
            </a:pPr>
            <a:r>
              <a:rPr lang="en-US" dirty="0"/>
              <a:t>are causing errors with testing…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65171D-9853-4027-BBE8-BF273BA55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676" y="1306243"/>
            <a:ext cx="3381674" cy="338945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9D88790-92D7-45E8-B181-F9D03FF4922B}"/>
              </a:ext>
            </a:extLst>
          </p:cNvPr>
          <p:cNvSpPr/>
          <p:nvPr/>
        </p:nvSpPr>
        <p:spPr>
          <a:xfrm>
            <a:off x="7762875" y="3467100"/>
            <a:ext cx="2667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1D81AD-B4C2-41D3-973E-AA845135950F}"/>
              </a:ext>
            </a:extLst>
          </p:cNvPr>
          <p:cNvSpPr/>
          <p:nvPr/>
        </p:nvSpPr>
        <p:spPr>
          <a:xfrm>
            <a:off x="8029575" y="3821311"/>
            <a:ext cx="2667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F9857C2-3DEA-40C7-94E9-C5B8DCCF0F78}"/>
              </a:ext>
            </a:extLst>
          </p:cNvPr>
          <p:cNvSpPr/>
          <p:nvPr/>
        </p:nvSpPr>
        <p:spPr>
          <a:xfrm>
            <a:off x="5128914" y="2009775"/>
            <a:ext cx="2667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D0E9C8-B504-47DA-A8C7-0A1CAC20CA6F}"/>
              </a:ext>
            </a:extLst>
          </p:cNvPr>
          <p:cNvSpPr/>
          <p:nvPr/>
        </p:nvSpPr>
        <p:spPr>
          <a:xfrm>
            <a:off x="5743575" y="2238375"/>
            <a:ext cx="2667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9681917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5DBA1-A687-4B6E-9039-084894450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“Dumb” Models – Step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305B1-FB7A-4095-BE93-037A09CE1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Maybe 10% of the points in training</a:t>
            </a:r>
          </a:p>
          <a:p>
            <a:pPr marL="0" indent="0">
              <a:buNone/>
            </a:pPr>
            <a:r>
              <a:rPr lang="en-US" dirty="0"/>
              <a:t>are causing errors with testing…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happens if I build a tree based on</a:t>
            </a:r>
          </a:p>
          <a:p>
            <a:pPr marL="0" indent="0">
              <a:buNone/>
            </a:pPr>
            <a:r>
              <a:rPr lang="en-US" dirty="0"/>
              <a:t>a resampling of my points?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65171D-9853-4027-BBE8-BF273BA55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676" y="1306243"/>
            <a:ext cx="3381674" cy="338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6915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5DBA1-A687-4B6E-9039-084894450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“Dumb” Models – Resampling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305B1-FB7A-4095-BE93-037A09CE1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Pick N’ (number in subsample) points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Train model on subsample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65171D-9853-4027-BBE8-BF273BA55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563" y="1306243"/>
            <a:ext cx="2484787" cy="249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7137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5DBA1-A687-4B6E-9039-084894450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“Dumb” Models – Resampling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305B1-FB7A-4095-BE93-037A09CE1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Pick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N’ points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Train model on subsample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65171D-9853-4027-BBE8-BF273BA55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563" y="1306243"/>
            <a:ext cx="2484787" cy="249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89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5DBA1-A687-4B6E-9039-084894450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“Dumb” Models – Step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305B1-FB7A-4095-BE93-037A09CE1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Maybe 10% of the points in training</a:t>
            </a:r>
          </a:p>
          <a:p>
            <a:pPr marL="0" indent="0">
              <a:buNone/>
            </a:pPr>
            <a:r>
              <a:rPr lang="en-US" dirty="0"/>
              <a:t>are causing errors with testing…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happens if I build a tree based on</a:t>
            </a:r>
          </a:p>
          <a:p>
            <a:pPr marL="0" indent="0">
              <a:buNone/>
            </a:pPr>
            <a:r>
              <a:rPr lang="en-US" dirty="0"/>
              <a:t>10% of the points?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65171D-9853-4027-BBE8-BF273BA55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676" y="1306243"/>
            <a:ext cx="3381674" cy="338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E64A01C-FBF1-4071-AEB6-62D21C2A565E}"/>
                  </a:ext>
                </a:extLst>
              </p14:cNvPr>
              <p14:cNvContentPartPr/>
              <p14:nvPr/>
            </p14:nvContentPartPr>
            <p14:xfrm>
              <a:off x="4570200" y="1776240"/>
              <a:ext cx="4282200" cy="2281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E64A01C-FBF1-4071-AEB6-62D21C2A56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60840" y="1766880"/>
                <a:ext cx="4300920" cy="230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7088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67517-7F3D-49B6-BEBC-B49722E2F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Choosing a Split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74502D-B980-4610-B570-AA32766D3B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𝑝𝑎𝑟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𝑥𝑖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𝑝𝑎𝑟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𝑙𝑒𝑓𝑡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𝑝𝑎𝑟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𝐷𝑙𝑒𝑓𝑡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𝑟𝑖𝑔h𝑡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𝑝𝑎𝑟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𝐷𝑟𝑖𝑔h𝑡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dirty="0"/>
                  <a:t>Split based on the feature x</a:t>
                </a:r>
                <a:r>
                  <a:rPr lang="en-US" baseline="-25000" dirty="0"/>
                  <a:t>i</a:t>
                </a:r>
                <a:r>
                  <a:rPr lang="en-US" dirty="0"/>
                  <a:t> with the highest Information Gain!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74502D-B980-4610-B570-AA32766D3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10685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5DBA1-A687-4B6E-9039-084894450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“Dumb” Models – Step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305B1-FB7A-4095-BE93-037A09CE1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Maybe 10% of the points in training</a:t>
            </a:r>
          </a:p>
          <a:p>
            <a:pPr marL="0" indent="0">
              <a:buNone/>
            </a:pPr>
            <a:r>
              <a:rPr lang="en-US" dirty="0"/>
              <a:t>are causing errors with testing…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happens if I build a tree based on</a:t>
            </a:r>
          </a:p>
          <a:p>
            <a:pPr marL="0" indent="0">
              <a:buNone/>
            </a:pPr>
            <a:r>
              <a:rPr lang="en-US" dirty="0"/>
              <a:t>10% of the points?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happens if I build a tree based on</a:t>
            </a:r>
          </a:p>
          <a:p>
            <a:pPr marL="0" indent="0">
              <a:buNone/>
            </a:pPr>
            <a:r>
              <a:rPr lang="en-US" dirty="0"/>
              <a:t>90% of the points?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65171D-9853-4027-BBE8-BF273BA55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676" y="1306243"/>
            <a:ext cx="3381674" cy="338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BB00790-EF0D-46C3-8164-0CFF94BC281F}"/>
                  </a:ext>
                </a:extLst>
              </p14:cNvPr>
              <p14:cNvContentPartPr/>
              <p14:nvPr/>
            </p14:nvContentPartPr>
            <p14:xfrm>
              <a:off x="5083560" y="1957320"/>
              <a:ext cx="3177000" cy="2094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BB00790-EF0D-46C3-8164-0CFF94BC28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74200" y="1947960"/>
                <a:ext cx="3195720" cy="211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09367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5DBA1-A687-4B6E-9039-084894450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“Dumb” Models – Resampling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305B1-FB7A-4095-BE93-037A09CE1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Small Subsets</a:t>
            </a:r>
          </a:p>
          <a:p>
            <a:pPr marL="0" indent="0">
              <a:buNone/>
            </a:pPr>
            <a:r>
              <a:rPr lang="en-US" dirty="0"/>
              <a:t>	- Prone to high bias (underfitting)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65171D-9853-4027-BBE8-BF273BA55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563" y="1306243"/>
            <a:ext cx="2484787" cy="249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8023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5DBA1-A687-4B6E-9039-084894450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“Dumb” Models – Resampling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305B1-FB7A-4095-BE93-037A09CE1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Small Subsets</a:t>
            </a:r>
          </a:p>
          <a:p>
            <a:pPr marL="0" indent="0">
              <a:buNone/>
            </a:pPr>
            <a:r>
              <a:rPr lang="en-US" dirty="0"/>
              <a:t>	- Prone to high bias (underfitting)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Large Subsets</a:t>
            </a:r>
          </a:p>
          <a:p>
            <a:pPr marL="0" indent="0">
              <a:buNone/>
            </a:pPr>
            <a:r>
              <a:rPr lang="en-US" dirty="0"/>
              <a:t>	- Prone to behave exactly like our dataset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65171D-9853-4027-BBE8-BF273BA55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563" y="1306243"/>
            <a:ext cx="2484787" cy="249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694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5DBA1-A687-4B6E-9039-084894450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“Dumb” Models – Bootstrapping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305B1-FB7A-4095-BE93-037A09CE1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5401913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Large Subsets </a:t>
            </a:r>
            <a:r>
              <a:rPr lang="en-US" i="1" dirty="0"/>
              <a:t>with replacement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- We will oversample some points, neglect 	others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65171D-9853-4027-BBE8-BF273BA55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563" y="1306243"/>
            <a:ext cx="2484787" cy="249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400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5DBA1-A687-4B6E-9039-084894450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“Dumb” Models – Bootstrapping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305B1-FB7A-4095-BE93-037A09CE1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5401913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Large Subsets </a:t>
            </a:r>
            <a:r>
              <a:rPr lang="en-US" i="1" dirty="0"/>
              <a:t>with replacement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- We will oversample some points, neglect 	others</a:t>
            </a:r>
          </a:p>
          <a:p>
            <a:pPr marL="0" indent="0">
              <a:buNone/>
            </a:pPr>
            <a:r>
              <a:rPr lang="en-US" dirty="0"/>
              <a:t>Sampling N’ = N</a:t>
            </a:r>
          </a:p>
          <a:p>
            <a:pPr marL="0" indent="0">
              <a:buNone/>
            </a:pPr>
            <a:r>
              <a:rPr lang="en-US" dirty="0"/>
              <a:t>	- Expected 1 – 1/e (approx. 63.2%) 	coverage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350" dirty="0">
                <a:hlinkClick r:id="rId2"/>
              </a:rPr>
              <a:t>https://en.wikipedia.org/wiki/Bootstrap_aggregating</a:t>
            </a:r>
            <a:endParaRPr lang="en-US" sz="135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65171D-9853-4027-BBE8-BF273BA55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563" y="1306243"/>
            <a:ext cx="2484787" cy="24905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A937C3A-B132-404F-84AC-5CDADEF5CCF1}"/>
                  </a:ext>
                </a:extLst>
              </p14:cNvPr>
              <p14:cNvContentPartPr/>
              <p14:nvPr/>
            </p14:nvContentPartPr>
            <p14:xfrm>
              <a:off x="4356360" y="1504800"/>
              <a:ext cx="2534040" cy="2272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A937C3A-B132-404F-84AC-5CDADEF5CCF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47000" y="1495440"/>
                <a:ext cx="2552760" cy="229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02422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5DBA1-A687-4B6E-9039-084894450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“Dumb” Models – Bootstrapping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305B1-FB7A-4095-BE93-037A09CE1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5401913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Large Subsets </a:t>
            </a:r>
            <a:r>
              <a:rPr lang="en-US" i="1" dirty="0"/>
              <a:t>with replacement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- We will oversample some points, neglect 	others</a:t>
            </a:r>
          </a:p>
          <a:p>
            <a:pPr marL="0" indent="0">
              <a:buNone/>
            </a:pPr>
            <a:r>
              <a:rPr lang="en-US" dirty="0"/>
              <a:t>Sampling N’ = N</a:t>
            </a:r>
          </a:p>
          <a:p>
            <a:pPr marL="0" indent="0">
              <a:buNone/>
            </a:pPr>
            <a:r>
              <a:rPr lang="en-US" dirty="0"/>
              <a:t>	- Expected 1 – 1/e (approx. 63.2%) 	coverage</a:t>
            </a:r>
          </a:p>
          <a:p>
            <a:pPr marL="0" indent="0">
              <a:buNone/>
            </a:pPr>
            <a:r>
              <a:rPr lang="en-US" dirty="0"/>
              <a:t>N is too large for my memory</a:t>
            </a:r>
          </a:p>
          <a:p>
            <a:pPr marL="0" indent="0">
              <a:buNone/>
            </a:pPr>
            <a:r>
              <a:rPr lang="en-US" dirty="0"/>
              <a:t>	- Reduce N’ – but realize the bias-variance 	tradeoff</a:t>
            </a:r>
          </a:p>
          <a:p>
            <a:pPr marL="0" indent="0">
              <a:buNone/>
            </a:pPr>
            <a:r>
              <a:rPr lang="en-US" sz="1350" dirty="0">
                <a:hlinkClick r:id="rId2"/>
              </a:rPr>
              <a:t>https://en.wikipedia.org/wiki/Bootstrap_aggregating</a:t>
            </a:r>
            <a:endParaRPr lang="en-US" sz="135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65171D-9853-4027-BBE8-BF273BA55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563" y="1306243"/>
            <a:ext cx="2484787" cy="249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357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5DBA1-A687-4B6E-9039-084894450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“Dumb” Models – Step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305B1-FB7A-4095-BE93-037A09CE1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505027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Maybe 10% of the points in training</a:t>
            </a:r>
          </a:p>
          <a:p>
            <a:pPr marL="0" indent="0">
              <a:buNone/>
            </a:pPr>
            <a:r>
              <a:rPr lang="en-US" dirty="0"/>
              <a:t>are causing errors with testing…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happens if I build a tree based on a resampling of the points?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65171D-9853-4027-BBE8-BF273BA55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676" y="1306243"/>
            <a:ext cx="3381674" cy="338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630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5DBA1-A687-4B6E-9039-084894450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“Dumb” Models – Step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305B1-FB7A-4095-BE93-037A09CE1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505027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Maybe 10% of the points in training</a:t>
            </a:r>
          </a:p>
          <a:p>
            <a:pPr marL="0" indent="0">
              <a:buNone/>
            </a:pPr>
            <a:r>
              <a:rPr lang="en-US" dirty="0"/>
              <a:t>are causing errors with testing…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happens if I build a tree based on a resampling of the points?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happens if I build a bunch of trees based on a resampling of the points?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65171D-9853-4027-BBE8-BF273BA55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676" y="1306243"/>
            <a:ext cx="3381674" cy="338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AE9E0F2-DEDD-47E6-B768-21B43DF9A5E8}"/>
                  </a:ext>
                </a:extLst>
              </p14:cNvPr>
              <p14:cNvContentPartPr/>
              <p14:nvPr/>
            </p14:nvContentPartPr>
            <p14:xfrm>
              <a:off x="3453840" y="1364400"/>
              <a:ext cx="3898440" cy="1977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AE9E0F2-DEDD-47E6-B768-21B43DF9A5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44480" y="1355040"/>
                <a:ext cx="3917160" cy="199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91517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5DBA1-A687-4B6E-9039-084894450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"/>
            <a:ext cx="7886700" cy="1268016"/>
          </a:xfrm>
        </p:spPr>
        <p:txBody>
          <a:bodyPr/>
          <a:lstStyle/>
          <a:p>
            <a:r>
              <a:rPr lang="en-US" dirty="0"/>
              <a:t>Building “Dumb” Models – Bagging (</a:t>
            </a:r>
            <a:r>
              <a:rPr lang="en-US" u="sng" dirty="0"/>
              <a:t>B</a:t>
            </a:r>
            <a:r>
              <a:rPr lang="en-US" dirty="0"/>
              <a:t>ootstrap </a:t>
            </a:r>
            <a:r>
              <a:rPr lang="en-US" u="sng" dirty="0"/>
              <a:t>Agg</a:t>
            </a:r>
            <a:r>
              <a:rPr lang="en-US" dirty="0"/>
              <a:t>regat</a:t>
            </a:r>
            <a:r>
              <a:rPr lang="en-US" u="sng" dirty="0"/>
              <a:t>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305B1-FB7A-4095-BE93-037A09CE1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43001"/>
            <a:ext cx="7886700" cy="40004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TRAINING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For M (# Models) iterations: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Select N points with replacement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Train a decision tree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Hang on to that decision tree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TESTING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For each test point: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Ask all the decision trees what decision to make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Accept Y (the best answer)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65171D-9853-4027-BBE8-BF273BA55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695" y="1268017"/>
            <a:ext cx="2375656" cy="238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219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5DBA1-A687-4B6E-9039-084894450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“Dumb” Models – Bagging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305B1-FB7A-4095-BE93-037A09CE1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43001"/>
            <a:ext cx="7886700" cy="40004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TRAINING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For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M iterations</a:t>
            </a:r>
            <a:r>
              <a:rPr lang="en-US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Select N points with replacement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Train a decision tree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Hang on to that decision tree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TESTING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For each test point: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Ask all the decision trees what decision to make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Accept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65171D-9853-4027-BBE8-BF273BA55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844" y="77455"/>
            <a:ext cx="2375656" cy="238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6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B13A2-39C8-44B9-9E8B-9E4732535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Splitting Cancer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73533-9B42-46B3-80F9-CE0F20E78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Compute the IG for a split on each feature, find the maximum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119E3B-D982-4130-A164-A25808810990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69219"/>
          <a:ext cx="6096000" cy="139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54491678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017094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8363928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8575654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Cancer?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02644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82967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85357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288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3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94193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3E6075-7060-4915-9D7C-242813BB2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176EEC-6048-4E7F-94E2-4B6D3AD37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ambria Math" panose="02040503050406030204" pitchFamily="18" charset="0"/>
              </a:rPr>
              <a:t>Build a group of models H(x) = h</a:t>
            </a:r>
            <a:r>
              <a:rPr lang="en-US" baseline="-25000" dirty="0">
                <a:latin typeface="Cambria Math" panose="02040503050406030204" pitchFamily="18" charset="0"/>
              </a:rPr>
              <a:t>1</a:t>
            </a:r>
            <a:r>
              <a:rPr lang="en-US" dirty="0">
                <a:latin typeface="Cambria Math" panose="02040503050406030204" pitchFamily="18" charset="0"/>
              </a:rPr>
              <a:t>(x), h</a:t>
            </a:r>
            <a:r>
              <a:rPr lang="en-US" baseline="-25000" dirty="0">
                <a:latin typeface="Cambria Math" panose="02040503050406030204" pitchFamily="18" charset="0"/>
              </a:rPr>
              <a:t>2</a:t>
            </a:r>
            <a:r>
              <a:rPr lang="en-US" dirty="0">
                <a:latin typeface="Cambria Math" panose="02040503050406030204" pitchFamily="18" charset="0"/>
              </a:rPr>
              <a:t>(x), … </a:t>
            </a:r>
            <a:r>
              <a:rPr lang="en-US" dirty="0" err="1">
                <a:latin typeface="Cambria Math" panose="02040503050406030204" pitchFamily="18" charset="0"/>
              </a:rPr>
              <a:t>h</a:t>
            </a:r>
            <a:r>
              <a:rPr lang="en-US" baseline="-25000" dirty="0" err="1">
                <a:latin typeface="Cambria Math" panose="02040503050406030204" pitchFamily="18" charset="0"/>
              </a:rPr>
              <a:t>k</a:t>
            </a:r>
            <a:r>
              <a:rPr lang="en-US" dirty="0">
                <a:latin typeface="Cambria Math" panose="02040503050406030204" pitchFamily="18" charset="0"/>
              </a:rPr>
              <a:t>(x)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3499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5DBA1-A687-4B6E-9039-084894450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“Dumb” Models – Bagging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305B1-FB7A-4095-BE93-037A09CE1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43001"/>
            <a:ext cx="7886700" cy="40004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TRAINING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For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K iterations</a:t>
            </a:r>
            <a:r>
              <a:rPr lang="en-US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Select N points with replacement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Train a decision tree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Hang on to that decision tree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TESTING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For each test point: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Ask all the decision trees what decision to make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Accept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65171D-9853-4027-BBE8-BF273BA55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844" y="77455"/>
            <a:ext cx="2375656" cy="238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0135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CCAD1-039B-4DD2-BD1C-7EC79C123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– Appropriate number of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E1FBA-674D-42B3-8BD2-D8F3F8F62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259539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short – it depends</a:t>
            </a:r>
          </a:p>
          <a:p>
            <a:pPr marL="0" indent="0">
              <a:buNone/>
            </a:pPr>
            <a:r>
              <a:rPr lang="en-US" dirty="0"/>
              <a:t>	- Think of this as a stopping 	parameter</a:t>
            </a:r>
          </a:p>
          <a:p>
            <a:pPr marL="0" indent="0">
              <a:buNone/>
            </a:pPr>
            <a:r>
              <a:rPr lang="en-US" dirty="0"/>
              <a:t>	 - You’ll see numbers like 30, 	50, 100 used a lot…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7AD1BF-5AD0-4363-923D-E6270684A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189" y="1373018"/>
            <a:ext cx="3627161" cy="325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897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11C79-3630-4B97-A723-5BCD138FF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– Choosing Consensus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07B26-6EDC-49EE-8C8A-BD218EB11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Binary decision from each tree</a:t>
            </a:r>
          </a:p>
          <a:p>
            <a:pPr marL="0" indent="0">
              <a:buNone/>
            </a:pPr>
            <a:r>
              <a:rPr lang="en-US" dirty="0"/>
              <a:t>	Take the </a:t>
            </a:r>
            <a:r>
              <a:rPr lang="en-US" i="1" dirty="0"/>
              <a:t>majority </a:t>
            </a:r>
            <a:r>
              <a:rPr lang="en-US" dirty="0"/>
              <a:t>decision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015F91B-5E84-4E15-83F2-07522ACFFBD7}"/>
                  </a:ext>
                </a:extLst>
              </p14:cNvPr>
              <p14:cNvContentPartPr/>
              <p14:nvPr/>
            </p14:nvContentPartPr>
            <p14:xfrm>
              <a:off x="6451920" y="0"/>
              <a:ext cx="1955160" cy="959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015F91B-5E84-4E15-83F2-07522ACFFB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42560" y="-9360"/>
                <a:ext cx="1973880" cy="97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91043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CE8A6B-EB1A-4A53-AFEF-B0D644B90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Thursday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725B68-0833-4C4C-8C1E-9480E377F0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1692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005D2-7274-44F2-B2EF-9DBDE6295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icture containing person, table, sitting, indoor&#10;&#10;Description automatically generated">
            <a:extLst>
              <a:ext uri="{FF2B5EF4-FFF2-40B4-BE49-F238E27FC236}">
                <a16:creationId xmlns:a16="http://schemas.microsoft.com/office/drawing/2014/main" id="{8BF98C55-E269-4C90-B3B9-68BC8B19A1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72"/>
          <a:stretch/>
        </p:blipFill>
        <p:spPr>
          <a:xfrm>
            <a:off x="3182712" y="0"/>
            <a:ext cx="27785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441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0E0C4E-3CE9-493B-8603-80099498F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CD91F3-EF7D-4A29-BDFD-FD0A81FD7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Project: Groups due </a:t>
            </a:r>
            <a:r>
              <a:rPr lang="en-US" i="1" dirty="0"/>
              <a:t>now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As in about a couple minutes ago</a:t>
            </a:r>
          </a:p>
          <a:p>
            <a:pPr lvl="2"/>
            <a:r>
              <a:rPr lang="en-US" dirty="0"/>
              <a:t>If you didn’t submit, </a:t>
            </a:r>
            <a:r>
              <a:rPr lang="en-US" i="1" dirty="0"/>
              <a:t>go do it right this instant. Watch lecture later.</a:t>
            </a:r>
            <a:endParaRPr lang="en-US" dirty="0"/>
          </a:p>
          <a:p>
            <a:pPr lvl="1"/>
            <a:r>
              <a:rPr lang="en-US" dirty="0"/>
              <a:t>Project 2: Pitch and Project 2.1: Pitch Feedback instructions are now viewable on Canvas</a:t>
            </a:r>
          </a:p>
          <a:p>
            <a:endParaRPr lang="en-US" dirty="0"/>
          </a:p>
          <a:p>
            <a:r>
              <a:rPr lang="en-US" dirty="0"/>
              <a:t>Problem Sets: Problem Set 1 Due 9/15</a:t>
            </a:r>
          </a:p>
        </p:txBody>
      </p:sp>
    </p:spTree>
    <p:extLst>
      <p:ext uri="{BB962C8B-B14F-4D97-AF65-F5344CB8AC3E}">
        <p14:creationId xmlns:p14="http://schemas.microsoft.com/office/powerpoint/2010/main" val="29229315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07A51-C2AA-4FA6-BB65-211D3ADA3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Guest Speaker Tuesday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1ED85-330F-4664-A75E-308B25740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4780561" cy="3416400"/>
          </a:xfrm>
        </p:spPr>
        <p:txBody>
          <a:bodyPr/>
          <a:lstStyle/>
          <a:p>
            <a:r>
              <a:rPr lang="en-US" dirty="0"/>
              <a:t>Nikhil Krishnaswamy – CSU</a:t>
            </a:r>
          </a:p>
          <a:p>
            <a:endParaRPr lang="en-US" dirty="0"/>
          </a:p>
          <a:p>
            <a:r>
              <a:rPr lang="en-US" dirty="0"/>
              <a:t>Works at the intersection of Human Computer Communication (NLP, etc.) and HCI problems</a:t>
            </a:r>
          </a:p>
          <a:p>
            <a:endParaRPr lang="en-US" dirty="0"/>
          </a:p>
          <a:p>
            <a:r>
              <a:rPr lang="en-US" dirty="0"/>
              <a:t>Part of the Institute for Human-AI Teaming</a:t>
            </a:r>
          </a:p>
          <a:p>
            <a:pPr lvl="1"/>
            <a:r>
              <a:rPr lang="en-US" dirty="0"/>
              <a:t>An national NSF Funded Institute housed here at CU</a:t>
            </a:r>
          </a:p>
          <a:p>
            <a:endParaRPr lang="en-US" dirty="0"/>
          </a:p>
        </p:txBody>
      </p:sp>
      <p:pic>
        <p:nvPicPr>
          <p:cNvPr id="1026" name="Picture 2" descr="Home | Nikhil Krishnaswamy - Situated Grounding and Natural Language">
            <a:extLst>
              <a:ext uri="{FF2B5EF4-FFF2-40B4-BE49-F238E27FC236}">
                <a16:creationId xmlns:a16="http://schemas.microsoft.com/office/drawing/2014/main" id="{BA059D5D-6C0A-43B6-B86B-8015E29AC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261" y="1048758"/>
            <a:ext cx="3649717" cy="364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BD2235A-190C-4D0B-B0E9-52A30F1964E5}"/>
                  </a:ext>
                </a:extLst>
              </p14:cNvPr>
              <p14:cNvContentPartPr/>
              <p14:nvPr/>
            </p14:nvContentPartPr>
            <p14:xfrm>
              <a:off x="3130560" y="2805120"/>
              <a:ext cx="923760" cy="531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BD2235A-190C-4D0B-B0E9-52A30F1964E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21200" y="2795760"/>
                <a:ext cx="942480" cy="55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91500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5DBA1-A687-4B6E-9039-084894450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“Dumb” Models – Bagging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305B1-FB7A-4095-BE93-037A09CE1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43001"/>
            <a:ext cx="7886700" cy="40004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TRAINING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For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K iterations</a:t>
            </a:r>
            <a:r>
              <a:rPr lang="en-US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Select N points with replacement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Train a decision tree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Hang on to that decision tree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TESTING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For each test point: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Ask all the decision trees what decision to make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Accept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65171D-9853-4027-BBE8-BF273BA55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644" y="1143001"/>
            <a:ext cx="2375656" cy="238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769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CCAD1-039B-4DD2-BD1C-7EC79C123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– Appropriate number of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E1FBA-674D-42B3-8BD2-D8F3F8F62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259539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short – it depends</a:t>
            </a:r>
          </a:p>
          <a:p>
            <a:pPr marL="0" indent="0">
              <a:buNone/>
            </a:pPr>
            <a:r>
              <a:rPr lang="en-US" dirty="0"/>
              <a:t>	- Think of this as a stopping 	parameter</a:t>
            </a:r>
          </a:p>
          <a:p>
            <a:pPr marL="0" indent="0">
              <a:buNone/>
            </a:pPr>
            <a:r>
              <a:rPr lang="en-US" dirty="0"/>
              <a:t>	 - You’ll see numbers like 30, 	50, 100 used a lot…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7AD1BF-5AD0-4363-923D-E6270684A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189" y="1373018"/>
            <a:ext cx="3627161" cy="325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62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B13A2-39C8-44B9-9E8B-9E4732535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Splitting Cancer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873533-9B42-46B3-80F9-CE0F20E785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𝑝𝑎𝑟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𝑝𝑎𝑟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𝑙𝑒𝑓𝑡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𝑝𝑎𝑟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𝐷𝑙𝑒𝑓𝑡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𝑟𝑖𝑔h𝑡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𝑝𝑎𝑟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𝐷𝑟𝑖𝑔h𝑡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  <a:p>
                <a:pPr marL="0" indent="0">
                  <a:buNone/>
                </a:pPr>
                <a:r>
                  <a:rPr lang="en-US" dirty="0" err="1"/>
                  <a:t>D</a:t>
                </a:r>
                <a:r>
                  <a:rPr lang="en-US" baseline="-25000" dirty="0" err="1"/>
                  <a:t>par</a:t>
                </a:r>
                <a:r>
                  <a:rPr lang="en-US" dirty="0"/>
                  <a:t> =				| 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par</a:t>
                </a:r>
                <a:r>
                  <a:rPr lang="en-US" baseline="-25000" dirty="0"/>
                  <a:t> </a:t>
                </a:r>
                <a:r>
                  <a:rPr lang="en-US" dirty="0"/>
                  <a:t> | =		 	I(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par</a:t>
                </a:r>
                <a:r>
                  <a:rPr lang="en-US" dirty="0"/>
                  <a:t>) =</a:t>
                </a:r>
              </a:p>
              <a:p>
                <a:pPr marL="0" indent="0">
                  <a:buNone/>
                </a:pPr>
                <a:r>
                  <a:rPr lang="en-US" dirty="0" err="1"/>
                  <a:t>D</a:t>
                </a:r>
                <a:r>
                  <a:rPr lang="en-US" baseline="-25000" dirty="0" err="1"/>
                  <a:t>left</a:t>
                </a:r>
                <a:r>
                  <a:rPr lang="en-US" dirty="0"/>
                  <a:t> =				| 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left</a:t>
                </a:r>
                <a:r>
                  <a:rPr lang="en-US" baseline="-25000" dirty="0"/>
                  <a:t> </a:t>
                </a:r>
                <a:r>
                  <a:rPr lang="en-US" dirty="0"/>
                  <a:t> | = 			I(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left</a:t>
                </a:r>
                <a:r>
                  <a:rPr lang="en-US" dirty="0"/>
                  <a:t>) =</a:t>
                </a:r>
              </a:p>
              <a:p>
                <a:pPr marL="0" indent="0">
                  <a:buNone/>
                </a:pPr>
                <a:r>
                  <a:rPr lang="en-US" dirty="0" err="1"/>
                  <a:t>D</a:t>
                </a:r>
                <a:r>
                  <a:rPr lang="en-US" baseline="-25000" dirty="0" err="1"/>
                  <a:t>right</a:t>
                </a:r>
                <a:r>
                  <a:rPr lang="en-US" dirty="0"/>
                  <a:t> =				| 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right</a:t>
                </a:r>
                <a:r>
                  <a:rPr lang="en-US" baseline="-25000" dirty="0"/>
                  <a:t> </a:t>
                </a:r>
                <a:r>
                  <a:rPr lang="en-US" dirty="0"/>
                  <a:t> | = 		I(</a:t>
                </a:r>
                <a:r>
                  <a:rPr lang="en-US" dirty="0" err="1"/>
                  <a:t>D</a:t>
                </a:r>
                <a:r>
                  <a:rPr lang="en-US" baseline="-25000" dirty="0" err="1"/>
                  <a:t>right</a:t>
                </a:r>
                <a:r>
                  <a:rPr lang="en-US" dirty="0"/>
                  <a:t>) =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873533-9B42-46B3-80F9-CE0F20E785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 l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119E3B-D982-4130-A164-A25808810990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69219"/>
          <a:ext cx="6096000" cy="139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54491678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017094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8363928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8575654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Cancer?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02644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82967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85357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288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366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FA541A8-32F9-4843-A181-2B02B065DFC4}"/>
                  </a:ext>
                </a:extLst>
              </p14:cNvPr>
              <p14:cNvContentPartPr/>
              <p14:nvPr/>
            </p14:nvContentPartPr>
            <p14:xfrm>
              <a:off x="302400" y="881280"/>
              <a:ext cx="7967160" cy="3599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FA541A8-32F9-4843-A181-2B02B065DFC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3040" y="871920"/>
                <a:ext cx="7985880" cy="361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82344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11C79-3630-4B97-A723-5BCD138FF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– Choosing Consensus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07B26-6EDC-49EE-8C8A-BD218EB11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Binary decision from each tree</a:t>
            </a:r>
          </a:p>
          <a:p>
            <a:pPr marL="0" indent="0">
              <a:buNone/>
            </a:pPr>
            <a:r>
              <a:rPr lang="en-US" dirty="0"/>
              <a:t>	Take the </a:t>
            </a:r>
            <a:r>
              <a:rPr lang="en-US" i="1" dirty="0"/>
              <a:t>majority </a:t>
            </a:r>
            <a:r>
              <a:rPr lang="en-US" dirty="0"/>
              <a:t>decision</a:t>
            </a:r>
          </a:p>
        </p:txBody>
      </p:sp>
    </p:spTree>
    <p:extLst>
      <p:ext uri="{BB962C8B-B14F-4D97-AF65-F5344CB8AC3E}">
        <p14:creationId xmlns:p14="http://schemas.microsoft.com/office/powerpoint/2010/main" val="11831836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08D2F-D9BF-48F6-9732-9E7458975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 – Example (walkthrough)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AD881-9F42-4552-A2D2-9F4CA2894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D83183-156A-426C-B452-0AD011E08D85}"/>
              </a:ext>
            </a:extLst>
          </p:cNvPr>
          <p:cNvGraphicFramePr>
            <a:graphicFrameLocks noGrp="1"/>
          </p:cNvGraphicFramePr>
          <p:nvPr/>
        </p:nvGraphicFramePr>
        <p:xfrm>
          <a:off x="1749289" y="1787486"/>
          <a:ext cx="5645425" cy="2350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004">
                  <a:extLst>
                    <a:ext uri="{9D8B030D-6E8A-4147-A177-3AD203B41FA5}">
                      <a16:colId xmlns:a16="http://schemas.microsoft.com/office/drawing/2014/main" val="3819032456"/>
                    </a:ext>
                  </a:extLst>
                </a:gridCol>
                <a:gridCol w="878805">
                  <a:extLst>
                    <a:ext uri="{9D8B030D-6E8A-4147-A177-3AD203B41FA5}">
                      <a16:colId xmlns:a16="http://schemas.microsoft.com/office/drawing/2014/main" val="493126504"/>
                    </a:ext>
                  </a:extLst>
                </a:gridCol>
                <a:gridCol w="940904">
                  <a:extLst>
                    <a:ext uri="{9D8B030D-6E8A-4147-A177-3AD203B41FA5}">
                      <a16:colId xmlns:a16="http://schemas.microsoft.com/office/drawing/2014/main" val="1854370940"/>
                    </a:ext>
                  </a:extLst>
                </a:gridCol>
                <a:gridCol w="940904">
                  <a:extLst>
                    <a:ext uri="{9D8B030D-6E8A-4147-A177-3AD203B41FA5}">
                      <a16:colId xmlns:a16="http://schemas.microsoft.com/office/drawing/2014/main" val="142278729"/>
                    </a:ext>
                  </a:extLst>
                </a:gridCol>
                <a:gridCol w="940904">
                  <a:extLst>
                    <a:ext uri="{9D8B030D-6E8A-4147-A177-3AD203B41FA5}">
                      <a16:colId xmlns:a16="http://schemas.microsoft.com/office/drawing/2014/main" val="519287897"/>
                    </a:ext>
                  </a:extLst>
                </a:gridCol>
                <a:gridCol w="940904">
                  <a:extLst>
                    <a:ext uri="{9D8B030D-6E8A-4147-A177-3AD203B41FA5}">
                      <a16:colId xmlns:a16="http://schemas.microsoft.com/office/drawing/2014/main" val="534116077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1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1" baseline="-25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1" baseline="-250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1" baseline="-250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1" baseline="-2500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00258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Size (Sq. Ft.)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 Bed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 Bath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Year Built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Price ($)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Single Family?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00685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1200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1.5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1998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200,000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83101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1800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1985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450,000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2528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800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2017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250,000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97611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2500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1975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500,000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76205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2800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2.5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1983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400,000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90837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902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462F782-AFE3-4ED0-B55B-02345FF18D6F}"/>
                  </a:ext>
                </a:extLst>
              </p14:cNvPr>
              <p14:cNvContentPartPr/>
              <p14:nvPr/>
            </p14:nvContentPartPr>
            <p14:xfrm>
              <a:off x="973800" y="2225160"/>
              <a:ext cx="7782480" cy="27255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462F782-AFE3-4ED0-B55B-02345FF18D6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4440" y="2215800"/>
                <a:ext cx="7801200" cy="274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01572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3E6075-7060-4915-9D7C-242813BB2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2176EEC-6048-4E7F-94E2-4B6D3AD379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Build a group of models H(x) = h</a:t>
                </a:r>
                <a:r>
                  <a:rPr lang="en-US" baseline="-25000" dirty="0">
                    <a:latin typeface="Cambria Math" panose="02040503050406030204" pitchFamily="18" charset="0"/>
                  </a:rPr>
                  <a:t>1</a:t>
                </a:r>
                <a:r>
                  <a:rPr lang="en-US" dirty="0">
                    <a:latin typeface="Cambria Math" panose="02040503050406030204" pitchFamily="18" charset="0"/>
                  </a:rPr>
                  <a:t>(x), h</a:t>
                </a:r>
                <a:r>
                  <a:rPr lang="en-US" baseline="-25000" dirty="0">
                    <a:latin typeface="Cambria Math" panose="02040503050406030204" pitchFamily="18" charset="0"/>
                  </a:rPr>
                  <a:t>2</a:t>
                </a:r>
                <a:r>
                  <a:rPr lang="en-US" dirty="0">
                    <a:latin typeface="Cambria Math" panose="02040503050406030204" pitchFamily="18" charset="0"/>
                  </a:rPr>
                  <a:t>(x), … </a:t>
                </a:r>
                <a:r>
                  <a:rPr lang="en-US" dirty="0" err="1">
                    <a:latin typeface="Cambria Math" panose="02040503050406030204" pitchFamily="18" charset="0"/>
                  </a:rPr>
                  <a:t>h</a:t>
                </a:r>
                <a:r>
                  <a:rPr lang="en-US" baseline="-25000" dirty="0" err="1">
                    <a:latin typeface="Cambria Math" panose="02040503050406030204" pitchFamily="18" charset="0"/>
                  </a:rPr>
                  <a:t>k</a:t>
                </a:r>
                <a:r>
                  <a:rPr lang="en-US" dirty="0">
                    <a:latin typeface="Cambria Math" panose="02040503050406030204" pitchFamily="18" charset="0"/>
                  </a:rPr>
                  <a:t>(x)</a:t>
                </a: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2176EEC-6048-4E7F-94E2-4B6D3AD379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88583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C0B50-77E2-43F1-A616-DA67ABC4A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-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FE749-5DAC-4D58-890C-D393F5D82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8435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C0B50-77E2-43F1-A616-DA67ABC4A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-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FE749-5DAC-4D58-890C-D393F5D82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Reducing the variance (overfitting)?</a:t>
            </a:r>
          </a:p>
        </p:txBody>
      </p:sp>
    </p:spTree>
    <p:extLst>
      <p:ext uri="{BB962C8B-B14F-4D97-AF65-F5344CB8AC3E}">
        <p14:creationId xmlns:p14="http://schemas.microsoft.com/office/powerpoint/2010/main" val="21845967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C0B50-77E2-43F1-A616-DA67ABC4A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-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FE749-5DAC-4D58-890C-D393F5D82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Reducing the variance (overfitting) </a:t>
            </a:r>
          </a:p>
          <a:p>
            <a:pPr marL="0" indent="0">
              <a:buNone/>
            </a:pPr>
            <a:r>
              <a:rPr lang="en-US" dirty="0"/>
              <a:t>	Variance – Sensitivity to </a:t>
            </a:r>
            <a:r>
              <a:rPr lang="en-US" i="1" dirty="0"/>
              <a:t>the training set</a:t>
            </a:r>
          </a:p>
          <a:p>
            <a:pPr marL="0" indent="0">
              <a:buNone/>
            </a:pPr>
            <a:r>
              <a:rPr lang="en-US" i="1" dirty="0"/>
              <a:t>	Yes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8903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C0B50-77E2-43F1-A616-DA67ABC4A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-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FE749-5DAC-4D58-890C-D393F5D82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Reducing the variance (overfitting) </a:t>
            </a:r>
          </a:p>
          <a:p>
            <a:pPr marL="0" indent="0">
              <a:buNone/>
            </a:pPr>
            <a:r>
              <a:rPr lang="en-US" dirty="0"/>
              <a:t>	Variance – Sensitivity to </a:t>
            </a:r>
            <a:r>
              <a:rPr lang="en-US" i="1" dirty="0"/>
              <a:t>the training set</a:t>
            </a:r>
          </a:p>
          <a:p>
            <a:pPr marL="0" indent="0">
              <a:buNone/>
            </a:pPr>
            <a:r>
              <a:rPr lang="en-US" i="1" dirty="0"/>
              <a:t>	Yes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Reducing the bias (underfitting)?</a:t>
            </a:r>
          </a:p>
        </p:txBody>
      </p:sp>
    </p:spTree>
    <p:extLst>
      <p:ext uri="{BB962C8B-B14F-4D97-AF65-F5344CB8AC3E}">
        <p14:creationId xmlns:p14="http://schemas.microsoft.com/office/powerpoint/2010/main" val="17081420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C0B50-77E2-43F1-A616-DA67ABC4A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-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FE749-5DAC-4D58-890C-D393F5D82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Reducing the variance (overfitting) </a:t>
            </a:r>
          </a:p>
          <a:p>
            <a:pPr marL="0" indent="0">
              <a:buNone/>
            </a:pPr>
            <a:r>
              <a:rPr lang="en-US" dirty="0"/>
              <a:t>	Variance – Sensitivity to </a:t>
            </a:r>
            <a:r>
              <a:rPr lang="en-US" i="1" dirty="0"/>
              <a:t>the training set</a:t>
            </a:r>
          </a:p>
          <a:p>
            <a:pPr marL="0" indent="0">
              <a:buNone/>
            </a:pPr>
            <a:r>
              <a:rPr lang="en-US" i="1" dirty="0"/>
              <a:t>	Yes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Reducing the bias (underfitting) </a:t>
            </a:r>
          </a:p>
          <a:p>
            <a:pPr marL="0" indent="0">
              <a:buNone/>
            </a:pPr>
            <a:r>
              <a:rPr lang="en-US" dirty="0"/>
              <a:t>	Bias – Sensitivity </a:t>
            </a:r>
            <a:r>
              <a:rPr lang="en-US" i="1" dirty="0"/>
              <a:t> to the model</a:t>
            </a:r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625611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61D83-6E54-4B16-BF6E-4486138A9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 -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3295B-1BF2-4405-AF34-4CC09F1DB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have aggregated models helping reduce the variance, but how can we reduce the bias?</a:t>
            </a:r>
          </a:p>
          <a:p>
            <a:pPr marL="0" indent="0">
              <a:buNone/>
            </a:pPr>
            <a:r>
              <a:rPr lang="en-US" dirty="0"/>
              <a:t>	Bias – Sensitivity </a:t>
            </a:r>
            <a:r>
              <a:rPr lang="en-US" i="1" dirty="0"/>
              <a:t>to the model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3611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61D83-6E54-4B16-BF6E-4486138A9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 -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3295B-1BF2-4405-AF34-4CC09F1DB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have aggregated models helping reduce the variance, but how can we reduce the bias?</a:t>
            </a:r>
          </a:p>
          <a:p>
            <a:pPr marL="0" indent="0">
              <a:buNone/>
            </a:pPr>
            <a:r>
              <a:rPr lang="en-US" dirty="0"/>
              <a:t>	Bias – Sensitivity </a:t>
            </a:r>
            <a:r>
              <a:rPr lang="en-US" i="1" dirty="0"/>
              <a:t>to the model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Looking at some example trees…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CD9710-F51C-45F2-B6E8-5C724791A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200" y="1977888"/>
            <a:ext cx="2187151" cy="316561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93656E1-FD7A-4E8F-8CCC-59FFBFFE0660}"/>
                  </a:ext>
                </a:extLst>
              </p14:cNvPr>
              <p14:cNvContentPartPr/>
              <p14:nvPr/>
            </p14:nvContentPartPr>
            <p14:xfrm>
              <a:off x="6144120" y="1759320"/>
              <a:ext cx="2613600" cy="3563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93656E1-FD7A-4E8F-8CCC-59FFBFFE066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34760" y="1749960"/>
                <a:ext cx="2632320" cy="358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1999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B13A2-39C8-44B9-9E8B-9E4732535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Splitting Cancer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873533-9B42-46B3-80F9-CE0F20E785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𝑝𝑎𝑟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𝑝𝑎𝑟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𝑙𝑒𝑓𝑡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𝑝𝑎𝑟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𝐷𝑙𝑒𝑓𝑡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𝑟𝑖𝑔h𝑡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𝑝𝑎𝑟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𝐷𝑟𝑖𝑔h𝑡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  <a:p>
                <a:pPr marL="0" indent="0">
                  <a:buNone/>
                </a:pPr>
                <a:r>
                  <a:rPr lang="en-US" dirty="0" err="1"/>
                  <a:t>D</a:t>
                </a:r>
                <a:r>
                  <a:rPr lang="en-US" baseline="-25000" dirty="0" err="1"/>
                  <a:t>par</a:t>
                </a:r>
                <a:r>
                  <a:rPr lang="en-US" dirty="0"/>
                  <a:t> =	{(pos, no); (pos, no); (neg, yes); (pos, yes)}		</a:t>
                </a:r>
              </a:p>
              <a:p>
                <a:pPr marL="0" indent="0">
                  <a:buNone/>
                </a:pPr>
                <a:r>
                  <a:rPr lang="en-US" dirty="0" err="1"/>
                  <a:t>D</a:t>
                </a:r>
                <a:r>
                  <a:rPr lang="en-US" baseline="-25000" dirty="0" err="1"/>
                  <a:t>left</a:t>
                </a:r>
                <a:r>
                  <a:rPr lang="en-US" dirty="0"/>
                  <a:t> =	 {(pos, no); (pos, no); (pos, yes)}</a:t>
                </a:r>
              </a:p>
              <a:p>
                <a:pPr marL="0" indent="0">
                  <a:buNone/>
                </a:pPr>
                <a:r>
                  <a:rPr lang="en-US" dirty="0" err="1"/>
                  <a:t>D</a:t>
                </a:r>
                <a:r>
                  <a:rPr lang="en-US" baseline="-25000" dirty="0" err="1"/>
                  <a:t>right</a:t>
                </a:r>
                <a:r>
                  <a:rPr lang="en-US" dirty="0"/>
                  <a:t> = {(neg, yes)} 	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873533-9B42-46B3-80F9-CE0F20E785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 l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119E3B-D982-4130-A164-A25808810990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69219"/>
          <a:ext cx="6096000" cy="139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54491678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017094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8363928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8575654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Cancer?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02644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82967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85357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288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3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383134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EAB6F-9828-4E3B-B6C9-B8F580431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 – Reducing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4E8E3-266B-44A0-95AE-E57D72EB4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369219"/>
            <a:ext cx="5265254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trees are demonstrating high correlation</a:t>
            </a:r>
          </a:p>
          <a:p>
            <a:pPr marL="0" indent="0">
              <a:buNone/>
            </a:pPr>
            <a:r>
              <a:rPr lang="en-US" dirty="0"/>
              <a:t>	 - Many of our trees are using an 	identical splitting point for the first 	decision!</a:t>
            </a:r>
          </a:p>
          <a:p>
            <a:pPr marL="0" indent="0">
              <a:buNone/>
            </a:pPr>
            <a:r>
              <a:rPr lang="en-US" dirty="0"/>
              <a:t>	 - This correlation is a source of bias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need to force the trees to care about different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328C52-60AC-4076-8BE1-D16ECDAD9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905" y="1268016"/>
            <a:ext cx="2621446" cy="379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882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2FF6-90A1-4931-B6CD-5606E8DDA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 – Feature Subsets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02C27-195A-4700-AB98-558CE5DE7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Within the bagging loop, force each split to be made based on a </a:t>
            </a:r>
            <a:r>
              <a:rPr lang="en-US" i="1" dirty="0"/>
              <a:t>subset</a:t>
            </a:r>
            <a:r>
              <a:rPr lang="en-US" dirty="0"/>
              <a:t> of features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4C7DC4C-6572-4C69-8FE1-9FCBF2BFA990}"/>
              </a:ext>
            </a:extLst>
          </p:cNvPr>
          <p:cNvGraphicFramePr>
            <a:graphicFrameLocks noGrp="1"/>
          </p:cNvGraphicFramePr>
          <p:nvPr/>
        </p:nvGraphicFramePr>
        <p:xfrm>
          <a:off x="1749289" y="2442686"/>
          <a:ext cx="5645425" cy="2350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004">
                  <a:extLst>
                    <a:ext uri="{9D8B030D-6E8A-4147-A177-3AD203B41FA5}">
                      <a16:colId xmlns:a16="http://schemas.microsoft.com/office/drawing/2014/main" val="3819032456"/>
                    </a:ext>
                  </a:extLst>
                </a:gridCol>
                <a:gridCol w="878805">
                  <a:extLst>
                    <a:ext uri="{9D8B030D-6E8A-4147-A177-3AD203B41FA5}">
                      <a16:colId xmlns:a16="http://schemas.microsoft.com/office/drawing/2014/main" val="493126504"/>
                    </a:ext>
                  </a:extLst>
                </a:gridCol>
                <a:gridCol w="940904">
                  <a:extLst>
                    <a:ext uri="{9D8B030D-6E8A-4147-A177-3AD203B41FA5}">
                      <a16:colId xmlns:a16="http://schemas.microsoft.com/office/drawing/2014/main" val="1854370940"/>
                    </a:ext>
                  </a:extLst>
                </a:gridCol>
                <a:gridCol w="940904">
                  <a:extLst>
                    <a:ext uri="{9D8B030D-6E8A-4147-A177-3AD203B41FA5}">
                      <a16:colId xmlns:a16="http://schemas.microsoft.com/office/drawing/2014/main" val="142278729"/>
                    </a:ext>
                  </a:extLst>
                </a:gridCol>
                <a:gridCol w="940904">
                  <a:extLst>
                    <a:ext uri="{9D8B030D-6E8A-4147-A177-3AD203B41FA5}">
                      <a16:colId xmlns:a16="http://schemas.microsoft.com/office/drawing/2014/main" val="519287897"/>
                    </a:ext>
                  </a:extLst>
                </a:gridCol>
                <a:gridCol w="940904">
                  <a:extLst>
                    <a:ext uri="{9D8B030D-6E8A-4147-A177-3AD203B41FA5}">
                      <a16:colId xmlns:a16="http://schemas.microsoft.com/office/drawing/2014/main" val="534116077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1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1" baseline="-25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1" baseline="-250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1" baseline="-250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1" baseline="-2500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00258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Size (Sq. Ft.)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 Bed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 Bath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Year Built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Price ($)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Single Family?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00685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1200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1.5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1998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200,000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83101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1800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1985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450,000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2528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800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2017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250,000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97611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2500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1975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500,000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76205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2800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2.5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1983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400,000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90837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902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26C9E34-CD78-41D5-9036-83C2E30A9706}"/>
                  </a:ext>
                </a:extLst>
              </p14:cNvPr>
              <p14:cNvContentPartPr/>
              <p14:nvPr/>
            </p14:nvContentPartPr>
            <p14:xfrm>
              <a:off x="1148760" y="1532520"/>
              <a:ext cx="3949560" cy="1235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26C9E34-CD78-41D5-9036-83C2E30A970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9400" y="1523160"/>
                <a:ext cx="3968280" cy="125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75732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5DBA1-A687-4B6E-9039-084894450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"/>
            <a:ext cx="7886700" cy="805069"/>
          </a:xfrm>
        </p:spPr>
        <p:txBody>
          <a:bodyPr/>
          <a:lstStyle/>
          <a:p>
            <a:r>
              <a:rPr lang="en-US" dirty="0"/>
              <a:t>Ensemble Methods– Random Forests</a:t>
            </a: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305B1-FB7A-4095-BE93-037A09CE1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05070"/>
            <a:ext cx="7886700" cy="4338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TRAINING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For M iterations: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Select N’ points with replacement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Train a decision tree: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For each split: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	Choose F features to split on: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		Choose your best split from them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Hang on to that decision tree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TESTING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For each test point: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Ask all the decision trees what decision to make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Accept Y</a:t>
            </a:r>
          </a:p>
        </p:txBody>
      </p:sp>
    </p:spTree>
    <p:extLst>
      <p:ext uri="{BB962C8B-B14F-4D97-AF65-F5344CB8AC3E}">
        <p14:creationId xmlns:p14="http://schemas.microsoft.com/office/powerpoint/2010/main" val="16873574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4A319-8B9B-4B20-8306-5FCDD83B6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 – Choosing # Features (F)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3F1CD-309C-4A49-9832-7F642CF21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short – it depends!</a:t>
            </a:r>
          </a:p>
          <a:p>
            <a:pPr marL="0" indent="0">
              <a:buNone/>
            </a:pPr>
            <a:r>
              <a:rPr lang="en-US" dirty="0"/>
              <a:t>	 - Treat this as a tuning parameter</a:t>
            </a:r>
          </a:p>
          <a:p>
            <a:pPr marL="0" indent="0">
              <a:buNone/>
            </a:pPr>
            <a:r>
              <a:rPr lang="en-US" dirty="0"/>
              <a:t>		-  Similar to K in KNN, </a:t>
            </a:r>
            <a:r>
              <a:rPr lang="el-GR" dirty="0"/>
              <a:t>λ</a:t>
            </a:r>
            <a:r>
              <a:rPr lang="en-US" dirty="0"/>
              <a:t> in Ridge / Lasso Regression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Sqrt(|X|) is a good</a:t>
            </a:r>
          </a:p>
          <a:p>
            <a:pPr marL="0" indent="0">
              <a:buNone/>
            </a:pPr>
            <a:r>
              <a:rPr lang="en-US" dirty="0"/>
              <a:t>default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929B588-188F-4494-9573-CA9038AEA9B3}"/>
              </a:ext>
            </a:extLst>
          </p:cNvPr>
          <p:cNvGraphicFramePr>
            <a:graphicFrameLocks noGrp="1"/>
          </p:cNvGraphicFramePr>
          <p:nvPr/>
        </p:nvGraphicFramePr>
        <p:xfrm>
          <a:off x="3081132" y="2579204"/>
          <a:ext cx="5645425" cy="2350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004">
                  <a:extLst>
                    <a:ext uri="{9D8B030D-6E8A-4147-A177-3AD203B41FA5}">
                      <a16:colId xmlns:a16="http://schemas.microsoft.com/office/drawing/2014/main" val="3819032456"/>
                    </a:ext>
                  </a:extLst>
                </a:gridCol>
                <a:gridCol w="878805">
                  <a:extLst>
                    <a:ext uri="{9D8B030D-6E8A-4147-A177-3AD203B41FA5}">
                      <a16:colId xmlns:a16="http://schemas.microsoft.com/office/drawing/2014/main" val="493126504"/>
                    </a:ext>
                  </a:extLst>
                </a:gridCol>
                <a:gridCol w="940904">
                  <a:extLst>
                    <a:ext uri="{9D8B030D-6E8A-4147-A177-3AD203B41FA5}">
                      <a16:colId xmlns:a16="http://schemas.microsoft.com/office/drawing/2014/main" val="1854370940"/>
                    </a:ext>
                  </a:extLst>
                </a:gridCol>
                <a:gridCol w="940904">
                  <a:extLst>
                    <a:ext uri="{9D8B030D-6E8A-4147-A177-3AD203B41FA5}">
                      <a16:colId xmlns:a16="http://schemas.microsoft.com/office/drawing/2014/main" val="142278729"/>
                    </a:ext>
                  </a:extLst>
                </a:gridCol>
                <a:gridCol w="940904">
                  <a:extLst>
                    <a:ext uri="{9D8B030D-6E8A-4147-A177-3AD203B41FA5}">
                      <a16:colId xmlns:a16="http://schemas.microsoft.com/office/drawing/2014/main" val="519287897"/>
                    </a:ext>
                  </a:extLst>
                </a:gridCol>
                <a:gridCol w="940904">
                  <a:extLst>
                    <a:ext uri="{9D8B030D-6E8A-4147-A177-3AD203B41FA5}">
                      <a16:colId xmlns:a16="http://schemas.microsoft.com/office/drawing/2014/main" val="534116077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1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1" baseline="-25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1" baseline="-250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1" baseline="-250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1" baseline="-2500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00258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Size (Sq. Ft.)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 Bed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 Bath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Year Built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Price ($)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Single Family?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00685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1200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1.5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1998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200,000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83101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1800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1985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450,000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2528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800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2017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250,000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97611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2500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1975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500,000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76205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2800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2.5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1983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400,000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90837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902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8F3EE59-DF55-4F3C-8B8D-07501600E3A5}"/>
                  </a:ext>
                </a:extLst>
              </p14:cNvPr>
              <p14:cNvContentPartPr/>
              <p14:nvPr/>
            </p14:nvContentPartPr>
            <p14:xfrm>
              <a:off x="4603680" y="2034720"/>
              <a:ext cx="2683800" cy="3556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8F3EE59-DF55-4F3C-8B8D-07501600E3A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4320" y="2025360"/>
                <a:ext cx="2702520" cy="37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548955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39993-7DF3-4759-8223-EBEB3BA9B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16EAD-C288-43F6-A77A-CF6E0F932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We’re building all of these ideas on “Dumb” models, but surely we can do better?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goodness comes out through aggregation, but some models may be “better” than others</a:t>
            </a:r>
          </a:p>
          <a:p>
            <a:pPr marL="0" indent="0">
              <a:buNone/>
            </a:pPr>
            <a:r>
              <a:rPr lang="en-US" dirty="0"/>
              <a:t>	 - Can we try to trust these models more?</a:t>
            </a:r>
          </a:p>
        </p:txBody>
      </p:sp>
    </p:spTree>
    <p:extLst>
      <p:ext uri="{BB962C8B-B14F-4D97-AF65-F5344CB8AC3E}">
        <p14:creationId xmlns:p14="http://schemas.microsoft.com/office/powerpoint/2010/main" val="28624517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7127E2-AEDA-4852-B854-17EA372C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ACE88E-23B2-460A-A320-3583C476CA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7955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0D6270-A6EC-4C08-8305-356ACEA69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Interlude – A Weak Learner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95578C-4046-4E34-AC00-03DCC4964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Assumptions – 	binary classification problem</a:t>
            </a:r>
          </a:p>
          <a:p>
            <a:pPr marL="0" indent="0">
              <a:buNone/>
            </a:pPr>
            <a:r>
              <a:rPr lang="en-US" dirty="0"/>
              <a:t>			both classes are 50% likely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Expectations</a:t>
            </a:r>
          </a:p>
        </p:txBody>
      </p:sp>
    </p:spTree>
    <p:extLst>
      <p:ext uri="{BB962C8B-B14F-4D97-AF65-F5344CB8AC3E}">
        <p14:creationId xmlns:p14="http://schemas.microsoft.com/office/powerpoint/2010/main" val="715985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0D6270-A6EC-4C08-8305-356ACEA69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Methods – A Weak Learner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895578C-4046-4E34-AC00-03DCC49643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Assumptions - 	binary classification problem</a:t>
                </a:r>
              </a:p>
              <a:p>
                <a:pPr marL="0" indent="0">
                  <a:buNone/>
                </a:pPr>
                <a:r>
                  <a:rPr lang="en-US" dirty="0"/>
                  <a:t>			both classes are 50% likely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Expectations - 	A random guess model gets 50% accuracy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𝑒𝑟𝑟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∗∑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1…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𝑦𝑖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895578C-4046-4E34-AC00-03DCC49643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846953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0D6270-A6EC-4C08-8305-356ACEA69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Methods – A Weak Learner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95578C-4046-4E34-AC00-03DCC4964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Assumptions - 	binary classification problem</a:t>
            </a:r>
          </a:p>
          <a:p>
            <a:pPr marL="0" indent="0">
              <a:buNone/>
            </a:pPr>
            <a:r>
              <a:rPr lang="en-US" dirty="0"/>
              <a:t>			both classes are 50% likely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Expectations - 	A random guess model gets 50% accuracy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“weak” learning model would perform slightly better than chance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/>
              <a:t>We can only determine this through training accuracy / error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071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7BCF3-0899-49E7-8786-17417669D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Learner – Decision Stump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31533-F305-41B8-87D5-C6D440B11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1-layer decision tree (a.k.a. a decision tree with a single split)</a:t>
            </a:r>
          </a:p>
          <a:p>
            <a:pPr marL="0" indent="0">
              <a:buNone/>
            </a:pPr>
            <a:r>
              <a:rPr lang="en-US" dirty="0"/>
              <a:t>Entropy = -p * log</a:t>
            </a:r>
            <a:r>
              <a:rPr lang="en-US" baseline="-25000" dirty="0"/>
              <a:t>2</a:t>
            </a:r>
            <a:r>
              <a:rPr lang="en-US" dirty="0"/>
              <a:t>(p) – (1-p) * log</a:t>
            </a:r>
            <a:r>
              <a:rPr lang="en-US" baseline="-25000" dirty="0"/>
              <a:t>2</a:t>
            </a:r>
            <a:r>
              <a:rPr lang="en-US" dirty="0"/>
              <a:t>(1-p)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1026" name="Picture 2" descr="https://upload.wikimedia.org/wikipedia/commons/thumb/c/cf/Decision_stump.svg/1920px-Decision_stump.svg.png">
            <a:extLst>
              <a:ext uri="{FF2B5EF4-FFF2-40B4-BE49-F238E27FC236}">
                <a16:creationId xmlns:a16="http://schemas.microsoft.com/office/drawing/2014/main" id="{92C942B9-AAC3-4DBC-A815-793175D05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104" y="2161875"/>
            <a:ext cx="5585792" cy="201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82357"/>
      </p:ext>
    </p:extLst>
  </p:cSld>
  <p:clrMapOvr>
    <a:masterClrMapping/>
  </p:clrMapOvr>
</p:sld>
</file>

<file path=ppt/theme/theme1.xml><?xml version="1.0" encoding="utf-8"?>
<a:theme xmlns:a="http://schemas.openxmlformats.org/drawingml/2006/main" name="CSCI 5622 Slid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2301</TotalTime>
  <Words>7085</Words>
  <Application>Microsoft Office PowerPoint</Application>
  <PresentationFormat>On-screen Show (16:9)</PresentationFormat>
  <Paragraphs>1652</Paragraphs>
  <Slides>182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182</vt:i4>
      </vt:variant>
    </vt:vector>
  </HeadingPairs>
  <TitlesOfParts>
    <vt:vector size="189" baseType="lpstr">
      <vt:lpstr>Arial</vt:lpstr>
      <vt:lpstr>Dosis</vt:lpstr>
      <vt:lpstr>Cambria Math</vt:lpstr>
      <vt:lpstr>Consolas</vt:lpstr>
      <vt:lpstr>Petrona</vt:lpstr>
      <vt:lpstr>Calibri</vt:lpstr>
      <vt:lpstr>CSCI 5622 Slides</vt:lpstr>
      <vt:lpstr>Decision Trees, Forests, and Linear &amp; Logistic Regression</vt:lpstr>
      <vt:lpstr>Course Logistics</vt:lpstr>
      <vt:lpstr>Participation Activity: Naïve Bayes</vt:lpstr>
      <vt:lpstr>Decision Trees – Minimizing Entropy</vt:lpstr>
      <vt:lpstr>Decision Trees – Information Gain</vt:lpstr>
      <vt:lpstr>Decision Trees – Choosing a Split</vt:lpstr>
      <vt:lpstr>Decision Trees – Splitting Cancer</vt:lpstr>
      <vt:lpstr>Decision Trees – Splitting Cancer</vt:lpstr>
      <vt:lpstr>Decision Trees – Splitting Cancer</vt:lpstr>
      <vt:lpstr>Decision Trees – Splitting Cancer</vt:lpstr>
      <vt:lpstr>Decision Trees – Splitting Cancer</vt:lpstr>
      <vt:lpstr>Decision Trees – Splitting Cancer</vt:lpstr>
      <vt:lpstr>Decision Trees – Splitting Cancer</vt:lpstr>
      <vt:lpstr>Decision Trees – Splitting Cancer</vt:lpstr>
      <vt:lpstr>Decision Trees – Splitting Cancer</vt:lpstr>
      <vt:lpstr>Decision Trees – Splitting Cancer</vt:lpstr>
      <vt:lpstr>Decision Trees – Splitting Cancer</vt:lpstr>
      <vt:lpstr>Decision Trees – Splitting Cancer</vt:lpstr>
      <vt:lpstr>Decision Trees – Splitting Cancer</vt:lpstr>
      <vt:lpstr>Decision Trees – Splitting Cancer</vt:lpstr>
      <vt:lpstr>Decision Trees – Splitting Cancer</vt:lpstr>
      <vt:lpstr>Decision Trees – Splitting Cancer</vt:lpstr>
      <vt:lpstr>Decision Trees – Measures of Impurity</vt:lpstr>
      <vt:lpstr>Decision Trees – Measures of Impurity</vt:lpstr>
      <vt:lpstr>Decision Trees – Measures of Impurity</vt:lpstr>
      <vt:lpstr>Decision Trees – Measures of Impurity</vt:lpstr>
      <vt:lpstr>Decision Trees – Measures of Impurity</vt:lpstr>
      <vt:lpstr>Decision Trees – Adding Complexity</vt:lpstr>
      <vt:lpstr>Decision Trees – Continuous Variables</vt:lpstr>
      <vt:lpstr>Decision Trees – Continuous Variables</vt:lpstr>
      <vt:lpstr>Decision Trees – Continuous Variables</vt:lpstr>
      <vt:lpstr>Decision Trees – Continuous Variables</vt:lpstr>
      <vt:lpstr>Decision Trees – Continuous Variables</vt:lpstr>
      <vt:lpstr>Decision Trees – Adding Complexity</vt:lpstr>
      <vt:lpstr>Decision Trees – Stopping Point</vt:lpstr>
      <vt:lpstr>Decision Trees – Stopping Point</vt:lpstr>
      <vt:lpstr>Decision Trees – Stopping Point</vt:lpstr>
      <vt:lpstr>Decision Trees – Stopping Point</vt:lpstr>
      <vt:lpstr>Decision Trees – Stopping Point</vt:lpstr>
      <vt:lpstr>Decision Trees – Stopping Point</vt:lpstr>
      <vt:lpstr>Decision Trees – Limiting Complexity</vt:lpstr>
      <vt:lpstr>Decision Trees – Limiting Complexity</vt:lpstr>
      <vt:lpstr>Decision Trees – Limiting Complexity</vt:lpstr>
      <vt:lpstr>Decision Trees – Pruning</vt:lpstr>
      <vt:lpstr>Decision Trees – Pruning</vt:lpstr>
      <vt:lpstr>Decision Trees – Limiting Complexity</vt:lpstr>
      <vt:lpstr>Ensemble Methods, Boosting, Bagging, &amp; Random Forests</vt:lpstr>
      <vt:lpstr>Thinking back…</vt:lpstr>
      <vt:lpstr>Intuition</vt:lpstr>
      <vt:lpstr>Intuition</vt:lpstr>
      <vt:lpstr>Intuition</vt:lpstr>
      <vt:lpstr>Ensemble Methods</vt:lpstr>
      <vt:lpstr>Ensemble Learning – Dataset</vt:lpstr>
      <vt:lpstr>Building “Dumb” Models – Step 1</vt:lpstr>
      <vt:lpstr>Building “Dumb” Models – Step 1</vt:lpstr>
      <vt:lpstr>Building “Dumb” Models – Step 1</vt:lpstr>
      <vt:lpstr>Building “Dumb” Models – Resampling</vt:lpstr>
      <vt:lpstr>Building “Dumb” Models – Resampling</vt:lpstr>
      <vt:lpstr>Building “Dumb” Models – Step 1</vt:lpstr>
      <vt:lpstr>Building “Dumb” Models – Step 1</vt:lpstr>
      <vt:lpstr>Building “Dumb” Models – Resampling</vt:lpstr>
      <vt:lpstr>Building “Dumb” Models – Resampling</vt:lpstr>
      <vt:lpstr>Building “Dumb” Models – Bootstrapping</vt:lpstr>
      <vt:lpstr>Building “Dumb” Models – Bootstrapping</vt:lpstr>
      <vt:lpstr>Building “Dumb” Models – Bootstrapping</vt:lpstr>
      <vt:lpstr>Building “Dumb” Models – Step 2</vt:lpstr>
      <vt:lpstr>Building “Dumb” Models – Step 2</vt:lpstr>
      <vt:lpstr>Building “Dumb” Models – Bagging (Bootstrap Aggregating</vt:lpstr>
      <vt:lpstr>Building “Dumb” Models – Bagging</vt:lpstr>
      <vt:lpstr>Ensemble Learning</vt:lpstr>
      <vt:lpstr>Building “Dumb” Models – Bagging</vt:lpstr>
      <vt:lpstr>Bagging – Appropriate number of models</vt:lpstr>
      <vt:lpstr>Bagging – Choosing Consensus</vt:lpstr>
      <vt:lpstr>Thursday</vt:lpstr>
      <vt:lpstr>PowerPoint Presentation</vt:lpstr>
      <vt:lpstr>Course Logistics</vt:lpstr>
      <vt:lpstr>Guest Speaker Tuesday</vt:lpstr>
      <vt:lpstr>Building “Dumb” Models – Bagging</vt:lpstr>
      <vt:lpstr>Bagging – Appropriate number of models</vt:lpstr>
      <vt:lpstr>Bagging – Choosing Consensus</vt:lpstr>
      <vt:lpstr>Ensemble Learning – Example (walkthrough)</vt:lpstr>
      <vt:lpstr>Ensemble Learning</vt:lpstr>
      <vt:lpstr>Bagging - Benefits</vt:lpstr>
      <vt:lpstr>Bagging - Benefits</vt:lpstr>
      <vt:lpstr>Bagging - Benefits</vt:lpstr>
      <vt:lpstr>Bagging - Benefits</vt:lpstr>
      <vt:lpstr>Bagging - Benefits</vt:lpstr>
      <vt:lpstr>Ensemble Learning - Improvements</vt:lpstr>
      <vt:lpstr>Ensemble Learning - Improvements</vt:lpstr>
      <vt:lpstr>Ensemble Learning – Reducing Bias</vt:lpstr>
      <vt:lpstr>Ensemble Learning – Feature Subsets</vt:lpstr>
      <vt:lpstr>Ensemble Methods– Random Forests</vt:lpstr>
      <vt:lpstr>Random Forests – Choosing # Features (F)</vt:lpstr>
      <vt:lpstr>Ensemble Methods</vt:lpstr>
      <vt:lpstr>Boosting</vt:lpstr>
      <vt:lpstr>Interlude – A Weak Learner</vt:lpstr>
      <vt:lpstr>Ensemble Methods – A Weak Learner</vt:lpstr>
      <vt:lpstr>Ensemble Methods – A Weak Learner</vt:lpstr>
      <vt:lpstr>Weak Learner – Decision Stump</vt:lpstr>
      <vt:lpstr>Weak Learner – Decision Stump</vt:lpstr>
      <vt:lpstr>Ensemble Methods - Boosting</vt:lpstr>
      <vt:lpstr>Ensemble Methods - Boosting</vt:lpstr>
      <vt:lpstr>Boosting – Favoring Certain Points</vt:lpstr>
      <vt:lpstr>Weights for Individual Classifiers</vt:lpstr>
      <vt:lpstr>Weights for Individual Classifiers</vt:lpstr>
      <vt:lpstr>Weights for Individual Classifiers</vt:lpstr>
      <vt:lpstr>Weights for Individual Classifiers</vt:lpstr>
      <vt:lpstr>Weights for Individual Classifiers</vt:lpstr>
      <vt:lpstr>Weights for Individual Classifiers</vt:lpstr>
      <vt:lpstr>Weights for Individual Classifiers</vt:lpstr>
      <vt:lpstr>Weights for Individual Classifiers</vt:lpstr>
      <vt:lpstr>Exponential Weights for Individual Classifiers</vt:lpstr>
      <vt:lpstr>Weights for Individual Classifiers</vt:lpstr>
      <vt:lpstr>Weights for Individual Classifiers</vt:lpstr>
      <vt:lpstr>Weights for Individual Classifiers</vt:lpstr>
      <vt:lpstr>Weights for Individual Classifiers</vt:lpstr>
      <vt:lpstr>Weights for Individual Classifiers</vt:lpstr>
      <vt:lpstr>Ensemble Methods - Boosting</vt:lpstr>
      <vt:lpstr>Ensemble Methods - Boosting</vt:lpstr>
      <vt:lpstr>Boosting – Favoring Certain Points</vt:lpstr>
      <vt:lpstr>Boosting – Favoring certain Points</vt:lpstr>
      <vt:lpstr>Boosting – Favoring certain Points</vt:lpstr>
      <vt:lpstr>Initializing our Weights</vt:lpstr>
      <vt:lpstr>Updating our Weights</vt:lpstr>
      <vt:lpstr>Updating our Weights - Adaboost</vt:lpstr>
      <vt:lpstr>Adaboost in practice</vt:lpstr>
      <vt:lpstr>Fitting Classifier</vt:lpstr>
      <vt:lpstr>Fitting Classifier</vt:lpstr>
      <vt:lpstr>Weights for Individual Classifiers</vt:lpstr>
      <vt:lpstr>Weights for Individual Classifiers</vt:lpstr>
      <vt:lpstr>Adaboost in practice</vt:lpstr>
      <vt:lpstr>Adaboost – Working Example</vt:lpstr>
      <vt:lpstr>Adaboost – Working Example</vt:lpstr>
      <vt:lpstr>Adaboost – Working Example</vt:lpstr>
      <vt:lpstr>Adaboost – Working Example</vt:lpstr>
      <vt:lpstr>Adaboost – Working Example</vt:lpstr>
      <vt:lpstr>Adaboost – Working Example</vt:lpstr>
      <vt:lpstr>Adaboost – Working Example</vt:lpstr>
      <vt:lpstr>Adaboost – Working Example</vt:lpstr>
      <vt:lpstr>Adaboost – Working Example</vt:lpstr>
      <vt:lpstr>Boosting - Benefits</vt:lpstr>
      <vt:lpstr>Boosting - Benefits</vt:lpstr>
      <vt:lpstr>Model Performance</vt:lpstr>
      <vt:lpstr>Benefits of Boosting</vt:lpstr>
      <vt:lpstr>Boosting “gotchas”</vt:lpstr>
      <vt:lpstr>Comparison Activity</vt:lpstr>
      <vt:lpstr>Deciding More Complex Things</vt:lpstr>
      <vt:lpstr>Binary Classification</vt:lpstr>
      <vt:lpstr>Multi-Class Example</vt:lpstr>
      <vt:lpstr>Multi-Class Example - Dogs</vt:lpstr>
      <vt:lpstr>Classification  Binary Classification</vt:lpstr>
      <vt:lpstr>Classification vs. Binary Classification</vt:lpstr>
      <vt:lpstr>Classification vs. Binary Classification</vt:lpstr>
      <vt:lpstr>Multi-Class Classification - KNN</vt:lpstr>
      <vt:lpstr>Multi-Class Classification – Decision Trees</vt:lpstr>
      <vt:lpstr>Interlude – Types of Data</vt:lpstr>
      <vt:lpstr>“Classify” a Numeric Problem?</vt:lpstr>
      <vt:lpstr>It’s not Classification, it’s Regression!</vt:lpstr>
      <vt:lpstr>Regression – K-Nearest Neighbors</vt:lpstr>
      <vt:lpstr>Regression – K-Nearest Neighbors</vt:lpstr>
      <vt:lpstr>Regression – K-Nearest Neighbors</vt:lpstr>
      <vt:lpstr>Housing Market</vt:lpstr>
      <vt:lpstr>Housing Market – Decision Tree</vt:lpstr>
      <vt:lpstr>Housing Market – Decision Tree</vt:lpstr>
      <vt:lpstr>Linear Regression – The Basics</vt:lpstr>
      <vt:lpstr>Linear Regression – The Basics</vt:lpstr>
      <vt:lpstr>Linear Regression – The Basics</vt:lpstr>
      <vt:lpstr>Linear Regression – Multiple Dimensions</vt:lpstr>
      <vt:lpstr>Linear Regression – Multiple Dimensions</vt:lpstr>
      <vt:lpstr>Linear Regression – The Details</vt:lpstr>
      <vt:lpstr>Linear Regression – The Details</vt:lpstr>
      <vt:lpstr>Linear Regression – The Details</vt:lpstr>
      <vt:lpstr>Minimizing a function…</vt:lpstr>
      <vt:lpstr>Optimize by checking all points, choosing min</vt:lpstr>
      <vt:lpstr>Optimizing using the gradient</vt:lpstr>
      <vt:lpstr>Optimize using the gradient</vt:lpstr>
      <vt:lpstr>Optimizing argmin(MSE(w))</vt:lpstr>
      <vt:lpstr>Optimizing argmin(MSE(w))</vt:lpstr>
      <vt:lpstr>Optimizing using Gradient Descent</vt:lpstr>
      <vt:lpstr>Optimizing using Gradient Descent</vt:lpstr>
      <vt:lpstr>Optimizing using Gradient Descent</vt:lpstr>
      <vt:lpstr>Optimizing using Gradient Descent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David Quigley</dc:creator>
  <cp:lastModifiedBy>David Quigley</cp:lastModifiedBy>
  <cp:revision>86</cp:revision>
  <dcterms:modified xsi:type="dcterms:W3CDTF">2021-09-09T23:13:00Z</dcterms:modified>
</cp:coreProperties>
</file>